
<file path=[Content_Types].xml><?xml version="1.0" encoding="utf-8"?>
<Types xmlns="http://schemas.openxmlformats.org/package/2006/content-types">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notesSlides/notesSlide9.xml" ContentType="application/vnd.openxmlformats-officedocument.presentationml.notesSlide+xml"/>
  <Override PartName="/ppt/notesSlides/_rels/notesSlide9.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media/image9.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png" ContentType="image/png"/>
  <Override PartName="/ppt/media/image41.png" ContentType="image/png"/>
  <Override PartName="/ppt/media/image42.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1" name="PlaceHolder 1"/>
          <p:cNvSpPr>
            <a:spLocks noGrp="1"/>
          </p:cNvSpPr>
          <p:nvPr>
            <p:ph type="body"/>
          </p:nvPr>
        </p:nvSpPr>
        <p:spPr>
          <a:xfrm>
            <a:off x="777240" y="4777560"/>
            <a:ext cx="6217560" cy="4525920"/>
          </a:xfrm>
          <a:prstGeom prst="rect">
            <a:avLst/>
          </a:prstGeom>
        </p:spPr>
        <p:txBody>
          <a:bodyPr lIns="0" rIns="0" tIns="0" bIns="0"/>
          <a:p>
            <a:r>
              <a:rPr lang="en-US" sz="2000" spc="-1">
                <a:latin typeface="Arial"/>
              </a:rPr>
              <a:t>Click to edit the notes format</a:t>
            </a:r>
            <a:endParaRPr/>
          </a:p>
        </p:txBody>
      </p:sp>
      <p:sp>
        <p:nvSpPr>
          <p:cNvPr id="212" name="PlaceHolder 2"/>
          <p:cNvSpPr>
            <a:spLocks noGrp="1"/>
          </p:cNvSpPr>
          <p:nvPr>
            <p:ph type="hdr"/>
          </p:nvPr>
        </p:nvSpPr>
        <p:spPr>
          <a:xfrm>
            <a:off x="0" y="0"/>
            <a:ext cx="3372840" cy="502560"/>
          </a:xfrm>
          <a:prstGeom prst="rect">
            <a:avLst/>
          </a:prstGeom>
        </p:spPr>
        <p:txBody>
          <a:bodyPr lIns="0" rIns="0" tIns="0" bIns="0"/>
          <a:p>
            <a:r>
              <a:rPr lang="en-US" sz="1400" spc="-1">
                <a:latin typeface="Times New Roman"/>
              </a:rPr>
              <a:t>&lt;header&gt;</a:t>
            </a:r>
            <a:endParaRPr/>
          </a:p>
        </p:txBody>
      </p:sp>
      <p:sp>
        <p:nvSpPr>
          <p:cNvPr id="213" name="PlaceHolder 3"/>
          <p:cNvSpPr>
            <a:spLocks noGrp="1"/>
          </p:cNvSpPr>
          <p:nvPr>
            <p:ph type="dt"/>
          </p:nvPr>
        </p:nvSpPr>
        <p:spPr>
          <a:xfrm>
            <a:off x="4399200" y="0"/>
            <a:ext cx="3372840" cy="502560"/>
          </a:xfrm>
          <a:prstGeom prst="rect">
            <a:avLst/>
          </a:prstGeom>
        </p:spPr>
        <p:txBody>
          <a:bodyPr lIns="0" rIns="0" tIns="0" bIns="0"/>
          <a:p>
            <a:pPr algn="r"/>
            <a:r>
              <a:rPr lang="en-US" sz="1400" spc="-1">
                <a:latin typeface="Times New Roman"/>
              </a:rPr>
              <a:t>&lt;date/time&gt;</a:t>
            </a:r>
            <a:endParaRPr/>
          </a:p>
        </p:txBody>
      </p:sp>
      <p:sp>
        <p:nvSpPr>
          <p:cNvPr id="214" name="PlaceHolder 4"/>
          <p:cNvSpPr>
            <a:spLocks noGrp="1"/>
          </p:cNvSpPr>
          <p:nvPr>
            <p:ph type="ftr"/>
          </p:nvPr>
        </p:nvSpPr>
        <p:spPr>
          <a:xfrm>
            <a:off x="0" y="9555480"/>
            <a:ext cx="3372840" cy="502560"/>
          </a:xfrm>
          <a:prstGeom prst="rect">
            <a:avLst/>
          </a:prstGeom>
        </p:spPr>
        <p:txBody>
          <a:bodyPr lIns="0" rIns="0" tIns="0" bIns="0" anchor="b"/>
          <a:p>
            <a:r>
              <a:rPr lang="en-US" sz="1400" spc="-1">
                <a:latin typeface="Times New Roman"/>
              </a:rPr>
              <a:t>&lt;footer&gt;</a:t>
            </a:r>
            <a:endParaRPr/>
          </a:p>
        </p:txBody>
      </p:sp>
      <p:sp>
        <p:nvSpPr>
          <p:cNvPr id="215" name="PlaceHolder 5"/>
          <p:cNvSpPr>
            <a:spLocks noGrp="1"/>
          </p:cNvSpPr>
          <p:nvPr>
            <p:ph type="sldNum"/>
          </p:nvPr>
        </p:nvSpPr>
        <p:spPr>
          <a:xfrm>
            <a:off x="4399200" y="9555480"/>
            <a:ext cx="3372840" cy="502560"/>
          </a:xfrm>
          <a:prstGeom prst="rect">
            <a:avLst/>
          </a:prstGeom>
        </p:spPr>
        <p:txBody>
          <a:bodyPr lIns="0" rIns="0" tIns="0" bIns="0" anchor="b"/>
          <a:p>
            <a:pPr algn="r"/>
            <a:fld id="{54FF0167-F153-45AB-9770-EB913DFA3B12}" type="slidenum">
              <a:rPr lang="en-US" sz="1400" spc="-1">
                <a:latin typeface="Times New Roman"/>
              </a:rPr>
              <a:t>&lt;number&gt;</a:t>
            </a:fld>
            <a:endParaRPr/>
          </a:p>
        </p:txBody>
      </p:sp>
    </p:spTree>
  </p:cSld>
  <p:clrMap bg1="lt1" bg2="lt2" tx1="dk1" tx2="dk2" accent1="accent1" accent2="accent2" accent3="accent3" accent4="accent4" accent5="accent5" accent6="accent6" hlink="hlink" folHlink="folHlink"/>
</p:notesMaster>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9.xml><?xml version="1.0" encoding="utf-8"?>
<p:notes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3" name="PlaceHolder 1"/>
          <p:cNvSpPr>
            <a:spLocks noGrp="1"/>
          </p:cNvSpPr>
          <p:nvPr>
            <p:ph type="body"/>
          </p:nvPr>
        </p:nvSpPr>
        <p:spPr>
          <a:xfrm>
            <a:off x="777960" y="4840200"/>
            <a:ext cx="6216120" cy="3960360"/>
          </a:xfrm>
          <a:prstGeom prst="rect">
            <a:avLst/>
          </a:prstGeom>
        </p:spPr>
        <p:txBody>
          <a:bodyPr/>
          <a:p>
            <a:endParaRPr/>
          </a:p>
        </p:txBody>
      </p:sp>
      <p:sp>
        <p:nvSpPr>
          <p:cNvPr id="334" name="TextShape 2"/>
          <p:cNvSpPr txBox="1"/>
          <p:nvPr/>
        </p:nvSpPr>
        <p:spPr>
          <a:xfrm>
            <a:off x="4402080" y="9553680"/>
            <a:ext cx="3368160" cy="504360"/>
          </a:xfrm>
          <a:prstGeom prst="rect">
            <a:avLst/>
          </a:prstGeom>
          <a:noFill/>
          <a:ln>
            <a:noFill/>
          </a:ln>
        </p:spPr>
        <p:txBody>
          <a:bodyPr anchor="b"/>
          <a:p>
            <a:pPr algn="r">
              <a:lnSpc>
                <a:spcPct val="100000"/>
              </a:lnSpc>
            </a:pPr>
            <a:fld id="{4C789B91-AFED-4715-B87A-0A53D02AABA7}" type="slidenum">
              <a:rPr lang="en-US" sz="1200" spc="-1" strike="noStrike">
                <a:solidFill>
                  <a:srgbClr val="000000"/>
                </a:solidFill>
                <a:uFill>
                  <a:solidFill>
                    <a:srgbClr val="ffffff"/>
                  </a:solidFill>
                </a:uFill>
                <a:latin typeface="+mn-lt"/>
                <a:ea typeface="+mn-ea"/>
              </a:rPr>
              <a:t>&lt;number&gt;</a:t>
            </a:fld>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28.png"/>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4.png"/><Relationship Id="rId3" Type="http://schemas.openxmlformats.org/officeDocument/2006/relationships/image" Target="../media/image35.png"/>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30"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31"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3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3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35"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36"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38"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39"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40" name="" descr=""/>
          <p:cNvPicPr/>
          <p:nvPr/>
        </p:nvPicPr>
        <p:blipFill>
          <a:blip r:embed="rId2"/>
          <a:stretch/>
        </p:blipFill>
        <p:spPr>
          <a:xfrm>
            <a:off x="3601800" y="1604520"/>
            <a:ext cx="4987440" cy="3977280"/>
          </a:xfrm>
          <a:prstGeom prst="rect">
            <a:avLst/>
          </a:prstGeom>
          <a:ln>
            <a:noFill/>
          </a:ln>
        </p:spPr>
      </p:pic>
      <p:pic>
        <p:nvPicPr>
          <p:cNvPr id="41" name="" descr=""/>
          <p:cNvPicPr/>
          <p:nvPr/>
        </p:nvPicPr>
        <p:blipFill>
          <a:blip r:embed="rId3"/>
          <a:stretch/>
        </p:blipFill>
        <p:spPr>
          <a:xfrm>
            <a:off x="3601800" y="1604520"/>
            <a:ext cx="4987440" cy="397728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51"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53"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56"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080" cy="1144440"/>
          </a:xfrm>
          <a:prstGeom prst="rect">
            <a:avLst/>
          </a:prstGeom>
        </p:spPr>
        <p:txBody>
          <a:bodyPr lIns="0" rIns="0" tIns="0" bIns="0" anchor="ctr"/>
          <a:p>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2080" cy="5306400"/>
          </a:xfrm>
          <a:prstGeom prst="rect">
            <a:avLst/>
          </a:prstGeom>
        </p:spPr>
        <p:txBody>
          <a:bodyPr lIns="0" rIns="0" tIns="0" bIns="0" anchor="ctr"/>
          <a:p>
            <a:pPr algn="ctr"/>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1"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62"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9"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64"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65"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66"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6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6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0"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72"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73"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7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7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77"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78"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80"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81"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82" name="" descr=""/>
          <p:cNvPicPr/>
          <p:nvPr/>
        </p:nvPicPr>
        <p:blipFill>
          <a:blip r:embed="rId2"/>
          <a:stretch/>
        </p:blipFill>
        <p:spPr>
          <a:xfrm>
            <a:off x="3601800" y="1604520"/>
            <a:ext cx="4987440" cy="3977280"/>
          </a:xfrm>
          <a:prstGeom prst="rect">
            <a:avLst/>
          </a:prstGeom>
          <a:ln>
            <a:noFill/>
          </a:ln>
        </p:spPr>
      </p:pic>
      <p:pic>
        <p:nvPicPr>
          <p:cNvPr id="83" name="" descr=""/>
          <p:cNvPicPr/>
          <p:nvPr/>
        </p:nvPicPr>
        <p:blipFill>
          <a:blip r:embed="rId3"/>
          <a:stretch/>
        </p:blipFill>
        <p:spPr>
          <a:xfrm>
            <a:off x="3601800" y="1604520"/>
            <a:ext cx="4987440" cy="397728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93"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94"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95"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96"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98"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99"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080" cy="1144440"/>
          </a:xfrm>
          <a:prstGeom prst="rect">
            <a:avLst/>
          </a:prstGeom>
        </p:spPr>
        <p:txBody>
          <a:bodyPr lIns="0" rIns="0" tIns="0" bIns="0" anchor="ctr"/>
          <a:p>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1"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01" name="PlaceHolder 1"/>
          <p:cNvSpPr>
            <a:spLocks noGrp="1"/>
          </p:cNvSpPr>
          <p:nvPr>
            <p:ph type="subTitle"/>
          </p:nvPr>
        </p:nvSpPr>
        <p:spPr>
          <a:xfrm>
            <a:off x="609480" y="273600"/>
            <a:ext cx="10972080" cy="5306400"/>
          </a:xfrm>
          <a:prstGeom prst="rect">
            <a:avLst/>
          </a:prstGeom>
        </p:spPr>
        <p:txBody>
          <a:bodyPr lIns="0" rIns="0" tIns="0" bIns="0" anchor="ctr"/>
          <a:p>
            <a:pPr algn="ctr"/>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0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04"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05"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07"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08"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09"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11"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13"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15"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16"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1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19"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20"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21"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23"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24"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25" name="" descr=""/>
          <p:cNvPicPr/>
          <p:nvPr/>
        </p:nvPicPr>
        <p:blipFill>
          <a:blip r:embed="rId2"/>
          <a:stretch/>
        </p:blipFill>
        <p:spPr>
          <a:xfrm>
            <a:off x="3601800" y="1604520"/>
            <a:ext cx="4987440" cy="3977280"/>
          </a:xfrm>
          <a:prstGeom prst="rect">
            <a:avLst/>
          </a:prstGeom>
          <a:ln>
            <a:noFill/>
          </a:ln>
        </p:spPr>
      </p:pic>
      <p:pic>
        <p:nvPicPr>
          <p:cNvPr id="126" name="" descr=""/>
          <p:cNvPicPr/>
          <p:nvPr/>
        </p:nvPicPr>
        <p:blipFill>
          <a:blip r:embed="rId3"/>
          <a:stretch/>
        </p:blipFill>
        <p:spPr>
          <a:xfrm>
            <a:off x="3601800" y="1604520"/>
            <a:ext cx="4987440" cy="3977280"/>
          </a:xfrm>
          <a:prstGeom prst="rect">
            <a:avLst/>
          </a:prstGeom>
          <a:ln>
            <a:noFill/>
          </a:ln>
        </p:spPr>
      </p:pic>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36"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38"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3"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40"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41"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080" cy="1144440"/>
          </a:xfrm>
          <a:prstGeom prst="rect">
            <a:avLst/>
          </a:prstGeom>
        </p:spPr>
        <p:txBody>
          <a:bodyPr lIns="0" rIns="0" tIns="0" bIns="0" anchor="ctr"/>
          <a:p>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43" name="PlaceHolder 1"/>
          <p:cNvSpPr>
            <a:spLocks noGrp="1"/>
          </p:cNvSpPr>
          <p:nvPr>
            <p:ph type="subTitle"/>
          </p:nvPr>
        </p:nvSpPr>
        <p:spPr>
          <a:xfrm>
            <a:off x="609480" y="273600"/>
            <a:ext cx="10972080" cy="5306400"/>
          </a:xfrm>
          <a:prstGeom prst="rect">
            <a:avLst/>
          </a:prstGeom>
        </p:spPr>
        <p:txBody>
          <a:bodyPr lIns="0" rIns="0" tIns="0" bIns="0" anchor="ctr"/>
          <a:p>
            <a:pPr algn="ctr"/>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4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46"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47"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49"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50"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1"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53"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54"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55"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57"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158"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60"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61"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62"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163"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65"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166"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167" name="" descr=""/>
          <p:cNvPicPr/>
          <p:nvPr/>
        </p:nvPicPr>
        <p:blipFill>
          <a:blip r:embed="rId2"/>
          <a:stretch/>
        </p:blipFill>
        <p:spPr>
          <a:xfrm>
            <a:off x="3601800" y="1604520"/>
            <a:ext cx="4987440" cy="3977280"/>
          </a:xfrm>
          <a:prstGeom prst="rect">
            <a:avLst/>
          </a:prstGeom>
          <a:ln>
            <a:noFill/>
          </a:ln>
        </p:spPr>
      </p:pic>
      <p:pic>
        <p:nvPicPr>
          <p:cNvPr id="168" name="" descr=""/>
          <p:cNvPicPr/>
          <p:nvPr/>
        </p:nvPicPr>
        <p:blipFill>
          <a:blip r:embed="rId3"/>
          <a:stretch/>
        </p:blipFill>
        <p:spPr>
          <a:xfrm>
            <a:off x="3601800" y="1604520"/>
            <a:ext cx="4987440" cy="3977280"/>
          </a:xfrm>
          <a:prstGeom prst="rect">
            <a:avLst/>
          </a:prstGeom>
          <a:ln>
            <a:noFill/>
          </a:ln>
        </p:spPr>
      </p:pic>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080" cy="1144440"/>
          </a:xfrm>
          <a:prstGeom prst="rect">
            <a:avLst/>
          </a:prstGeom>
        </p:spPr>
        <p:txBody>
          <a:bodyPr lIns="0" rIns="0" tIns="0" bIns="0" anchor="ctr"/>
          <a:p>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type="tx" preserve="1">
  <p:cSld name="Title Slide">
    <p:spTree>
      <p:nvGrpSpPr>
        <p:cNvPr id="1" name=""/>
        <p:cNvGrpSpPr/>
        <p:nvPr/>
      </p:nvGrpSpPr>
      <p:grpSpPr>
        <a:xfrm>
          <a:off x="0" y="0"/>
          <a:ext cx="0" cy="0"/>
          <a:chOff x="0" y="0"/>
          <a:chExt cx="0" cy="0"/>
        </a:xfrm>
      </p:grpSpPr>
      <p:sp>
        <p:nvSpPr>
          <p:cNvPr id="17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78" name="PlaceHolder 2"/>
          <p:cNvSpPr>
            <a:spLocks noGrp="1"/>
          </p:cNvSpPr>
          <p:nvPr>
            <p:ph type="subTitle"/>
          </p:nvPr>
        </p:nvSpPr>
        <p:spPr>
          <a:xfrm>
            <a:off x="609480" y="1604520"/>
            <a:ext cx="10972440" cy="3977280"/>
          </a:xfrm>
          <a:prstGeom prst="rect">
            <a:avLst/>
          </a:prstGeom>
        </p:spPr>
        <p:txBody>
          <a:bodyPr lIns="0" rIns="0" tIns="0" bIns="0" anchor="ctr"/>
          <a:p>
            <a:pPr algn="ctr"/>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type="obj" preserve="1">
  <p:cSld name="Title,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80" name="PlaceHolder 2"/>
          <p:cNvSpPr>
            <a:spLocks noGrp="1"/>
          </p:cNvSpPr>
          <p:nvPr>
            <p:ph type="body"/>
          </p:nvPr>
        </p:nvSpPr>
        <p:spPr>
          <a:xfrm>
            <a:off x="609480" y="1604520"/>
            <a:ext cx="10972440" cy="3977280"/>
          </a:xfrm>
          <a:prstGeom prst="rect">
            <a:avLst/>
          </a:prstGeom>
        </p:spPr>
        <p:txBody>
          <a:bodyPr lIns="0" rIns="0" tIns="0" bIns="0"/>
          <a:p>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type="twoObj" preserve="1">
  <p:cSld name="Title,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8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83" name="PlaceHolder 3"/>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type="titleOnly" preserve="1">
  <p:cSld name="Title Only">
    <p:spTree>
      <p:nvGrpSpPr>
        <p:cNvPr id="1" name=""/>
        <p:cNvGrpSpPr/>
        <p:nvPr/>
      </p:nvGrpSpPr>
      <p:grpSpPr>
        <a:xfrm>
          <a:off x="0" y="0"/>
          <a:ext cx="0" cy="0"/>
          <a:chOff x="0" y="0"/>
          <a:chExt cx="0" cy="0"/>
        </a:xfrm>
      </p:grpSpPr>
      <p:sp>
        <p:nvSpPr>
          <p:cNvPr id="184" name="PlaceHolder 1"/>
          <p:cNvSpPr>
            <a:spLocks noGrp="1"/>
          </p:cNvSpPr>
          <p:nvPr>
            <p:ph type="title"/>
          </p:nvPr>
        </p:nvSpPr>
        <p:spPr>
          <a:xfrm>
            <a:off x="609480" y="273600"/>
            <a:ext cx="10972080" cy="1144440"/>
          </a:xfrm>
          <a:prstGeom prst="rect">
            <a:avLst/>
          </a:prstGeom>
        </p:spPr>
        <p:txBody>
          <a:bodyPr lIns="0" rIns="0" tIns="0" bIns="0" anchor="ctr"/>
          <a:p>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85" name="PlaceHolder 1"/>
          <p:cNvSpPr>
            <a:spLocks noGrp="1"/>
          </p:cNvSpPr>
          <p:nvPr>
            <p:ph type="subTitle"/>
          </p:nvPr>
        </p:nvSpPr>
        <p:spPr>
          <a:xfrm>
            <a:off x="609480" y="273600"/>
            <a:ext cx="10972080" cy="5306400"/>
          </a:xfrm>
          <a:prstGeom prst="rect">
            <a:avLst/>
          </a:prstGeom>
        </p:spPr>
        <p:txBody>
          <a:bodyPr lIns="0" rIns="0" tIns="0" bIns="0" anchor="ctr"/>
          <a:p>
            <a:pPr algn="ctr"/>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87"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88"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189"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91"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192"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3"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95"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6"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197"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type="objOverTx" preserve="1">
  <p:cSld name="Title, Content over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99" name="PlaceHolder 2"/>
          <p:cNvSpPr>
            <a:spLocks noGrp="1"/>
          </p:cNvSpPr>
          <p:nvPr>
            <p:ph type="body"/>
          </p:nvPr>
        </p:nvSpPr>
        <p:spPr>
          <a:xfrm>
            <a:off x="609480" y="1604520"/>
            <a:ext cx="10972440" cy="1896840"/>
          </a:xfrm>
          <a:prstGeom prst="rect">
            <a:avLst/>
          </a:prstGeom>
        </p:spPr>
        <p:txBody>
          <a:bodyPr lIns="0" rIns="0" tIns="0" bIns="0"/>
          <a:p>
            <a:endParaRPr/>
          </a:p>
        </p:txBody>
      </p:sp>
      <p:sp>
        <p:nvSpPr>
          <p:cNvPr id="200" name="PlaceHolder 3"/>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type="fourObj" preserve="1">
  <p:cSld name="Title, 4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202"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0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04" name="PlaceHolder 4"/>
          <p:cNvSpPr>
            <a:spLocks noGrp="1"/>
          </p:cNvSpPr>
          <p:nvPr>
            <p:ph type="body"/>
          </p:nvPr>
        </p:nvSpPr>
        <p:spPr>
          <a:xfrm>
            <a:off x="6231960" y="3682080"/>
            <a:ext cx="5354280" cy="1896840"/>
          </a:xfrm>
          <a:prstGeom prst="rect">
            <a:avLst/>
          </a:prstGeom>
        </p:spPr>
        <p:txBody>
          <a:bodyPr lIns="0" rIns="0" tIns="0" bIns="0"/>
          <a:p>
            <a:endParaRPr/>
          </a:p>
        </p:txBody>
      </p:sp>
      <p:sp>
        <p:nvSpPr>
          <p:cNvPr id="205" name="PlaceHolder 5"/>
          <p:cNvSpPr>
            <a:spLocks noGrp="1"/>
          </p:cNvSpPr>
          <p:nvPr>
            <p:ph type="body"/>
          </p:nvPr>
        </p:nvSpPr>
        <p:spPr>
          <a:xfrm>
            <a:off x="609480" y="3682080"/>
            <a:ext cx="5354280" cy="1896840"/>
          </a:xfrm>
          <a:prstGeom prst="rect">
            <a:avLst/>
          </a:prstGeom>
        </p:spPr>
        <p:txBody>
          <a:bodyPr lIns="0" rIns="0" tIns="0" bIns="0"/>
          <a:p>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609480" y="273600"/>
            <a:ext cx="10972080" cy="5306400"/>
          </a:xfrm>
          <a:prstGeom prst="rect">
            <a:avLst/>
          </a:prstGeom>
        </p:spPr>
        <p:txBody>
          <a:bodyPr lIns="0" rIns="0" tIns="0" bIns="0" anchor="ctr"/>
          <a:p>
            <a:pPr algn="ctr"/>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type="blank" preserve="1">
  <p:cSld name="Title, 6 Content">
    <p:spTree>
      <p:nvGrpSpPr>
        <p:cNvPr id="1" name=""/>
        <p:cNvGrpSpPr/>
        <p:nvPr/>
      </p:nvGrpSpPr>
      <p:grpSpPr>
        <a:xfrm>
          <a:off x="0" y="0"/>
          <a:ext cx="0" cy="0"/>
          <a:chOff x="0" y="0"/>
          <a:chExt cx="0" cy="0"/>
        </a:xfrm>
      </p:grpSpPr>
      <p:sp>
        <p:nvSpPr>
          <p:cNvPr id="206"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207" name="PlaceHolder 2"/>
          <p:cNvSpPr>
            <a:spLocks noGrp="1"/>
          </p:cNvSpPr>
          <p:nvPr>
            <p:ph type="body"/>
          </p:nvPr>
        </p:nvSpPr>
        <p:spPr>
          <a:xfrm>
            <a:off x="609480" y="1604520"/>
            <a:ext cx="10972440" cy="3977280"/>
          </a:xfrm>
          <a:prstGeom prst="rect">
            <a:avLst/>
          </a:prstGeom>
        </p:spPr>
        <p:txBody>
          <a:bodyPr lIns="0" rIns="0" tIns="0" bIns="0"/>
          <a:p>
            <a:endParaRPr/>
          </a:p>
        </p:txBody>
      </p:sp>
      <p:sp>
        <p:nvSpPr>
          <p:cNvPr id="208" name="PlaceHolder 3"/>
          <p:cNvSpPr>
            <a:spLocks noGrp="1"/>
          </p:cNvSpPr>
          <p:nvPr>
            <p:ph type="body"/>
          </p:nvPr>
        </p:nvSpPr>
        <p:spPr>
          <a:xfrm>
            <a:off x="609480" y="1604520"/>
            <a:ext cx="10972440" cy="3977280"/>
          </a:xfrm>
          <a:prstGeom prst="rect">
            <a:avLst/>
          </a:prstGeom>
        </p:spPr>
        <p:txBody>
          <a:bodyPr lIns="0" rIns="0" tIns="0" bIns="0"/>
          <a:p>
            <a:endParaRPr/>
          </a:p>
        </p:txBody>
      </p:sp>
      <p:pic>
        <p:nvPicPr>
          <p:cNvPr id="209" name="" descr=""/>
          <p:cNvPicPr/>
          <p:nvPr/>
        </p:nvPicPr>
        <p:blipFill>
          <a:blip r:embed="rId2"/>
          <a:stretch/>
        </p:blipFill>
        <p:spPr>
          <a:xfrm>
            <a:off x="3601800" y="1604520"/>
            <a:ext cx="4987440" cy="3977280"/>
          </a:xfrm>
          <a:prstGeom prst="rect">
            <a:avLst/>
          </a:prstGeom>
          <a:ln>
            <a:noFill/>
          </a:ln>
        </p:spPr>
      </p:pic>
      <p:pic>
        <p:nvPicPr>
          <p:cNvPr id="210" name="" descr=""/>
          <p:cNvPicPr/>
          <p:nvPr/>
        </p:nvPicPr>
        <p:blipFill>
          <a:blip r:embed="rId3"/>
          <a:stretch/>
        </p:blipFill>
        <p:spPr>
          <a:xfrm>
            <a:off x="3601800" y="1604520"/>
            <a:ext cx="4987440" cy="3977280"/>
          </a:xfrm>
          <a:prstGeom prst="rect">
            <a:avLst/>
          </a:prstGeom>
          <a:ln>
            <a:noFill/>
          </a:ln>
        </p:spPr>
      </p:pic>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18"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19" name="PlaceHolder 3"/>
          <p:cNvSpPr>
            <a:spLocks noGrp="1"/>
          </p:cNvSpPr>
          <p:nvPr>
            <p:ph type="body"/>
          </p:nvPr>
        </p:nvSpPr>
        <p:spPr>
          <a:xfrm>
            <a:off x="609480" y="3682080"/>
            <a:ext cx="5354280" cy="1896840"/>
          </a:xfrm>
          <a:prstGeom prst="rect">
            <a:avLst/>
          </a:prstGeom>
        </p:spPr>
        <p:txBody>
          <a:bodyPr lIns="0" rIns="0" tIns="0" bIns="0"/>
          <a:p>
            <a:endParaRPr/>
          </a:p>
        </p:txBody>
      </p:sp>
      <p:sp>
        <p:nvSpPr>
          <p:cNvPr id="20" name="PlaceHolder 4"/>
          <p:cNvSpPr>
            <a:spLocks noGrp="1"/>
          </p:cNvSpPr>
          <p:nvPr>
            <p:ph type="body"/>
          </p:nvPr>
        </p:nvSpPr>
        <p:spPr>
          <a:xfrm>
            <a:off x="6231960" y="1604520"/>
            <a:ext cx="5354280" cy="3977280"/>
          </a:xfrm>
          <a:prstGeom prst="rect">
            <a:avLst/>
          </a:prstGeom>
        </p:spPr>
        <p:txBody>
          <a:bodyPr lIns="0" rIns="0" tIns="0" bIns="0"/>
          <a:p>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22" name="PlaceHolder 2"/>
          <p:cNvSpPr>
            <a:spLocks noGrp="1"/>
          </p:cNvSpPr>
          <p:nvPr>
            <p:ph type="body"/>
          </p:nvPr>
        </p:nvSpPr>
        <p:spPr>
          <a:xfrm>
            <a:off x="609480" y="1604520"/>
            <a:ext cx="5354280" cy="3977280"/>
          </a:xfrm>
          <a:prstGeom prst="rect">
            <a:avLst/>
          </a:prstGeom>
        </p:spPr>
        <p:txBody>
          <a:bodyPr lIns="0" rIns="0" tIns="0" bIns="0"/>
          <a:p>
            <a:endParaRPr/>
          </a:p>
        </p:txBody>
      </p:sp>
      <p:sp>
        <p:nvSpPr>
          <p:cNvPr id="23"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4" name="PlaceHolder 4"/>
          <p:cNvSpPr>
            <a:spLocks noGrp="1"/>
          </p:cNvSpPr>
          <p:nvPr>
            <p:ph type="body"/>
          </p:nvPr>
        </p:nvSpPr>
        <p:spPr>
          <a:xfrm>
            <a:off x="6231960" y="3682080"/>
            <a:ext cx="5354280" cy="1896840"/>
          </a:xfrm>
          <a:prstGeom prst="rect">
            <a:avLst/>
          </a:prstGeom>
        </p:spPr>
        <p:txBody>
          <a:bodyPr lIns="0" rIns="0" tIns="0" bIns="0"/>
          <a:p>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609480" y="273600"/>
            <a:ext cx="10972080" cy="1144440"/>
          </a:xfrm>
          <a:prstGeom prst="rect">
            <a:avLst/>
          </a:prstGeom>
        </p:spPr>
        <p:txBody>
          <a:bodyPr lIns="0" rIns="0" tIns="0" bIns="0" anchor="ctr"/>
          <a:p>
            <a:endParaRPr/>
          </a:p>
        </p:txBody>
      </p:sp>
      <p:sp>
        <p:nvSpPr>
          <p:cNvPr id="26" name="PlaceHolder 2"/>
          <p:cNvSpPr>
            <a:spLocks noGrp="1"/>
          </p:cNvSpPr>
          <p:nvPr>
            <p:ph type="body"/>
          </p:nvPr>
        </p:nvSpPr>
        <p:spPr>
          <a:xfrm>
            <a:off x="609480" y="1604520"/>
            <a:ext cx="5354280" cy="1896840"/>
          </a:xfrm>
          <a:prstGeom prst="rect">
            <a:avLst/>
          </a:prstGeom>
        </p:spPr>
        <p:txBody>
          <a:bodyPr lIns="0" rIns="0" tIns="0" bIns="0"/>
          <a:p>
            <a:endParaRPr/>
          </a:p>
        </p:txBody>
      </p:sp>
      <p:sp>
        <p:nvSpPr>
          <p:cNvPr id="27" name="PlaceHolder 3"/>
          <p:cNvSpPr>
            <a:spLocks noGrp="1"/>
          </p:cNvSpPr>
          <p:nvPr>
            <p:ph type="body"/>
          </p:nvPr>
        </p:nvSpPr>
        <p:spPr>
          <a:xfrm>
            <a:off x="6231960" y="1604520"/>
            <a:ext cx="5354280" cy="1896840"/>
          </a:xfrm>
          <a:prstGeom prst="rect">
            <a:avLst/>
          </a:prstGeom>
        </p:spPr>
        <p:txBody>
          <a:bodyPr lIns="0" rIns="0" tIns="0" bIns="0"/>
          <a:p>
            <a:endParaRPr/>
          </a:p>
        </p:txBody>
      </p:sp>
      <p:sp>
        <p:nvSpPr>
          <p:cNvPr id="28" name="PlaceHolder 4"/>
          <p:cNvSpPr>
            <a:spLocks noGrp="1"/>
          </p:cNvSpPr>
          <p:nvPr>
            <p:ph type="body"/>
          </p:nvPr>
        </p:nvSpPr>
        <p:spPr>
          <a:xfrm>
            <a:off x="609480" y="3682080"/>
            <a:ext cx="10972440" cy="1896840"/>
          </a:xfrm>
          <a:prstGeom prst="rect">
            <a:avLst/>
          </a:prstGeom>
        </p:spPr>
        <p:txBody>
          <a:bodyPr lIns="0" rIns="0" tIns="0" bIns="0"/>
          <a:p>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slideLayout" Target="../slideLayouts/slideLayout49.xml"/><Relationship Id="rId8" Type="http://schemas.openxmlformats.org/officeDocument/2006/relationships/slideLayout" Target="../slideLayouts/slideLayout50.xml"/><Relationship Id="rId9" Type="http://schemas.openxmlformats.org/officeDocument/2006/relationships/slideLayout" Target="../slideLayouts/slideLayout51.xml"/><Relationship Id="rId10" Type="http://schemas.openxmlformats.org/officeDocument/2006/relationships/slideLayout" Target="../slideLayouts/slideLayout52.xml"/><Relationship Id="rId11" Type="http://schemas.openxmlformats.org/officeDocument/2006/relationships/slideLayout" Target="../slideLayouts/slideLayout53.xml"/><Relationship Id="rId12" Type="http://schemas.openxmlformats.org/officeDocument/2006/relationships/slideLayout" Target="../slideLayouts/slideLayout54.xml"/><Relationship Id="rId13" Type="http://schemas.openxmlformats.org/officeDocument/2006/relationships/slideLayout" Target="../slideLayouts/slideLayout55.xml"/><Relationship Id="rId14" Type="http://schemas.openxmlformats.org/officeDocument/2006/relationships/slideLayout" Target="../slideLayouts/slideLayout56.xml"/><Relationship Id="rId15" Type="http://schemas.openxmlformats.org/officeDocument/2006/relationships/slideLayout" Target="../slideLayouts/slideLayout57.xml"/><Relationship Id="rId16" Type="http://schemas.openxmlformats.org/officeDocument/2006/relationships/slideLayout" Target="../slideLayouts/slideLayout58.xml"/><Relationship Id="rId17" Type="http://schemas.openxmlformats.org/officeDocument/2006/relationships/slideLayout" Target="../slideLayouts/slideLayout59.xml"/><Relationship Id="rId18"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5240" cy="4186440"/>
          </a:xfrm>
          <a:prstGeom prst="rect">
            <a:avLst/>
          </a:prstGeom>
          <a:ln>
            <a:noFill/>
          </a:ln>
        </p:spPr>
      </p:pic>
      <p:pic>
        <p:nvPicPr>
          <p:cNvPr id="1" name="Picture 6" descr=""/>
          <p:cNvPicPr/>
          <p:nvPr/>
        </p:nvPicPr>
        <p:blipFill>
          <a:blip r:embed="rId4"/>
          <a:srcRect l="35647" t="0" r="0" b="0"/>
          <a:stretch/>
        </p:blipFill>
        <p:spPr>
          <a:xfrm>
            <a:off x="0" y="2892240"/>
            <a:ext cx="1520640" cy="2363760"/>
          </a:xfrm>
          <a:prstGeom prst="rect">
            <a:avLst/>
          </a:prstGeom>
          <a:ln>
            <a:noFill/>
          </a:ln>
        </p:spPr>
      </p:pic>
      <p:sp>
        <p:nvSpPr>
          <p:cNvPr id="2" name="CustomShape 1"/>
          <p:cNvSpPr/>
          <p:nvPr/>
        </p:nvSpPr>
        <p:spPr>
          <a:xfrm>
            <a:off x="8609040" y="1676520"/>
            <a:ext cx="2817720" cy="281772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1640" cy="1139760"/>
          </a:xfrm>
          <a:prstGeom prst="rect">
            <a:avLst/>
          </a:prstGeom>
          <a:ln>
            <a:noFill/>
          </a:ln>
        </p:spPr>
      </p:pic>
      <p:pic>
        <p:nvPicPr>
          <p:cNvPr id="4" name="Picture 9" descr=""/>
          <p:cNvPicPr/>
          <p:nvPr/>
        </p:nvPicPr>
        <p:blipFill>
          <a:blip r:embed="rId6"/>
          <a:srcRect l="0" t="0" r="0" b="23333"/>
          <a:stretch/>
        </p:blipFill>
        <p:spPr>
          <a:xfrm>
            <a:off x="8605800" y="6095880"/>
            <a:ext cx="991800" cy="760320"/>
          </a:xfrm>
          <a:prstGeom prst="rect">
            <a:avLst/>
          </a:prstGeom>
          <a:ln>
            <a:noFill/>
          </a:ln>
        </p:spPr>
      </p:pic>
      <p:sp>
        <p:nvSpPr>
          <p:cNvPr id="5"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3"/>
          <p:cNvSpPr>
            <a:spLocks noGrp="1"/>
          </p:cNvSpPr>
          <p:nvPr>
            <p:ph type="title"/>
          </p:nvPr>
        </p:nvSpPr>
        <p:spPr>
          <a:xfrm>
            <a:off x="609480" y="273600"/>
            <a:ext cx="10972440" cy="1144800"/>
          </a:xfrm>
          <a:prstGeom prst="rect">
            <a:avLst/>
          </a:prstGeom>
        </p:spPr>
        <p:txBody>
          <a:bodyPr lIns="0" rIns="0" tIns="0" bIns="0" anchor="ctr"/>
          <a:p>
            <a:r>
              <a:rPr lang="en-US" sz="1800" spc="-1">
                <a:latin typeface="Arial"/>
              </a:rPr>
              <a:t>Click to edit the title text format</a:t>
            </a:r>
            <a:endParaRPr/>
          </a:p>
        </p:txBody>
      </p:sp>
      <p:sp>
        <p:nvSpPr>
          <p:cNvPr id="7"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StarSymbol"/>
              <a:buChar char=""/>
            </a:pPr>
            <a:r>
              <a:rPr lang="en-US" sz="2800" spc="-1">
                <a:latin typeface="Arial"/>
              </a:rPr>
              <a:t>Click to edit the outline text format</a:t>
            </a:r>
            <a:endParaRPr/>
          </a:p>
          <a:p>
            <a:pPr lvl="1" marL="864000" indent="-324000">
              <a:buClr>
                <a:srgbClr val="ffffff"/>
              </a:buClr>
              <a:buSzPct val="75000"/>
              <a:buFont typeface="StarSymbol"/>
              <a:buChar char=""/>
            </a:pPr>
            <a:r>
              <a:rPr lang="en-US" sz="2000" spc="-1">
                <a:latin typeface="Arial"/>
              </a:rPr>
              <a:t>Second Outline Level</a:t>
            </a:r>
            <a:endParaRPr/>
          </a:p>
          <a:p>
            <a:pPr lvl="2" marL="1296000" indent="-288000">
              <a:buClr>
                <a:srgbClr val="ffffff"/>
              </a:buClr>
              <a:buSzPct val="45000"/>
              <a:buFont typeface="StarSymbol"/>
              <a:buChar char=""/>
            </a:pPr>
            <a:r>
              <a:rPr lang="en-US" sz="1800" spc="-1">
                <a:latin typeface="Arial"/>
              </a:rPr>
              <a:t>Third Outline Level</a:t>
            </a:r>
            <a:endParaRPr/>
          </a:p>
          <a:p>
            <a:pPr lvl="3" marL="1728000" indent="-216000">
              <a:buClr>
                <a:srgbClr val="ffffff"/>
              </a:buClr>
              <a:buSzPct val="75000"/>
              <a:buFont typeface="StarSymbol"/>
              <a:buChar char=""/>
            </a:pPr>
            <a:r>
              <a:rPr lang="en-US" sz="1800" spc="-1">
                <a:latin typeface="Arial"/>
              </a:rPr>
              <a:t>Fourth Outline Level</a:t>
            </a:r>
            <a:endParaRPr/>
          </a:p>
          <a:p>
            <a:pPr lvl="4" marL="2160000" indent="-216000">
              <a:buClr>
                <a:srgbClr val="ffffff"/>
              </a:buClr>
              <a:buSzPct val="45000"/>
              <a:buFont typeface="StarSymbol"/>
              <a:buChar char=""/>
            </a:pPr>
            <a:r>
              <a:rPr lang="en-US" sz="2000" spc="-1">
                <a:latin typeface="Arial"/>
              </a:rPr>
              <a:t>Fifth Outline Level</a:t>
            </a:r>
            <a:endParaRPr/>
          </a:p>
          <a:p>
            <a:pPr lvl="5" marL="2592000" indent="-216000">
              <a:buClr>
                <a:srgbClr val="ffffff"/>
              </a:buClr>
              <a:buSzPct val="45000"/>
              <a:buFont typeface="StarSymbol"/>
              <a:buChar char=""/>
            </a:pPr>
            <a:r>
              <a:rPr lang="en-US" sz="2000" spc="-1">
                <a:latin typeface="Arial"/>
              </a:rPr>
              <a:t>Sixth Outline Level</a:t>
            </a:r>
            <a:endParaRPr/>
          </a:p>
          <a:p>
            <a:pPr lvl="6" marL="3024000" indent="-216000">
              <a:buClr>
                <a:srgbClr val="ffffff"/>
              </a:buClr>
              <a:buSzPct val="45000"/>
              <a:buFont typeface="StarSymbol"/>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42" name="Picture 7" descr=""/>
          <p:cNvPicPr/>
          <p:nvPr/>
        </p:nvPicPr>
        <p:blipFill>
          <a:blip r:embed="rId3"/>
          <a:srcRect l="3610" t="0" r="0" b="0"/>
          <a:stretch/>
        </p:blipFill>
        <p:spPr>
          <a:xfrm>
            <a:off x="0" y="2669760"/>
            <a:ext cx="4035240" cy="4186440"/>
          </a:xfrm>
          <a:prstGeom prst="rect">
            <a:avLst/>
          </a:prstGeom>
          <a:ln>
            <a:noFill/>
          </a:ln>
        </p:spPr>
      </p:pic>
      <p:pic>
        <p:nvPicPr>
          <p:cNvPr id="43" name="Picture 6" descr=""/>
          <p:cNvPicPr/>
          <p:nvPr/>
        </p:nvPicPr>
        <p:blipFill>
          <a:blip r:embed="rId4"/>
          <a:srcRect l="35647" t="0" r="0" b="0"/>
          <a:stretch/>
        </p:blipFill>
        <p:spPr>
          <a:xfrm>
            <a:off x="0" y="2892240"/>
            <a:ext cx="1520640" cy="2363760"/>
          </a:xfrm>
          <a:prstGeom prst="rect">
            <a:avLst/>
          </a:prstGeom>
          <a:ln>
            <a:noFill/>
          </a:ln>
        </p:spPr>
      </p:pic>
      <p:sp>
        <p:nvSpPr>
          <p:cNvPr id="44" name="CustomShape 1"/>
          <p:cNvSpPr/>
          <p:nvPr/>
        </p:nvSpPr>
        <p:spPr>
          <a:xfrm>
            <a:off x="8609040" y="1676520"/>
            <a:ext cx="2817720" cy="281772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45" name="Picture 8" descr=""/>
          <p:cNvPicPr/>
          <p:nvPr/>
        </p:nvPicPr>
        <p:blipFill>
          <a:blip r:embed="rId5"/>
          <a:srcRect l="0" t="28812" r="0" b="0"/>
          <a:stretch/>
        </p:blipFill>
        <p:spPr>
          <a:xfrm>
            <a:off x="7999560" y="0"/>
            <a:ext cx="1601640" cy="1139760"/>
          </a:xfrm>
          <a:prstGeom prst="rect">
            <a:avLst/>
          </a:prstGeom>
          <a:ln>
            <a:noFill/>
          </a:ln>
        </p:spPr>
      </p:pic>
      <p:pic>
        <p:nvPicPr>
          <p:cNvPr id="46" name="Picture 9" descr=""/>
          <p:cNvPicPr/>
          <p:nvPr/>
        </p:nvPicPr>
        <p:blipFill>
          <a:blip r:embed="rId6"/>
          <a:srcRect l="0" t="0" r="0" b="23333"/>
          <a:stretch/>
        </p:blipFill>
        <p:spPr>
          <a:xfrm>
            <a:off x="8605800" y="6095880"/>
            <a:ext cx="991800" cy="760320"/>
          </a:xfrm>
          <a:prstGeom prst="rect">
            <a:avLst/>
          </a:prstGeom>
          <a:ln>
            <a:noFill/>
          </a:ln>
        </p:spPr>
      </p:pic>
      <p:sp>
        <p:nvSpPr>
          <p:cNvPr id="47"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48" name="PlaceHolder 3"/>
          <p:cNvSpPr>
            <a:spLocks noGrp="1"/>
          </p:cNvSpPr>
          <p:nvPr>
            <p:ph type="title"/>
          </p:nvPr>
        </p:nvSpPr>
        <p:spPr>
          <a:xfrm>
            <a:off x="609480" y="273600"/>
            <a:ext cx="10972440" cy="1144800"/>
          </a:xfrm>
          <a:prstGeom prst="rect">
            <a:avLst/>
          </a:prstGeom>
        </p:spPr>
        <p:txBody>
          <a:bodyPr lIns="0" rIns="0" tIns="0" bIns="0" anchor="ctr"/>
          <a:p>
            <a:r>
              <a:rPr lang="en-US" sz="1800" spc="-1">
                <a:latin typeface="Arial"/>
              </a:rPr>
              <a:t>Click to edit the title text format</a:t>
            </a:r>
            <a:endParaRPr/>
          </a:p>
        </p:txBody>
      </p:sp>
      <p:sp>
        <p:nvSpPr>
          <p:cNvPr id="49"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StarSymbol"/>
              <a:buChar char=""/>
            </a:pPr>
            <a:r>
              <a:rPr lang="en-US" sz="2800" spc="-1">
                <a:latin typeface="Arial"/>
              </a:rPr>
              <a:t>Click to edit the outline text format</a:t>
            </a:r>
            <a:endParaRPr/>
          </a:p>
          <a:p>
            <a:pPr lvl="1" marL="864000" indent="-324000">
              <a:buClr>
                <a:srgbClr val="ffffff"/>
              </a:buClr>
              <a:buSzPct val="75000"/>
              <a:buFont typeface="StarSymbol"/>
              <a:buChar char=""/>
            </a:pPr>
            <a:r>
              <a:rPr lang="en-US" sz="2000" spc="-1">
                <a:latin typeface="Arial"/>
              </a:rPr>
              <a:t>Second Outline Level</a:t>
            </a:r>
            <a:endParaRPr/>
          </a:p>
          <a:p>
            <a:pPr lvl="2" marL="1296000" indent="-288000">
              <a:buClr>
                <a:srgbClr val="ffffff"/>
              </a:buClr>
              <a:buSzPct val="45000"/>
              <a:buFont typeface="StarSymbol"/>
              <a:buChar char=""/>
            </a:pPr>
            <a:r>
              <a:rPr lang="en-US" sz="1800" spc="-1">
                <a:latin typeface="Arial"/>
              </a:rPr>
              <a:t>Third Outline Level</a:t>
            </a:r>
            <a:endParaRPr/>
          </a:p>
          <a:p>
            <a:pPr lvl="3" marL="1728000" indent="-216000">
              <a:buClr>
                <a:srgbClr val="ffffff"/>
              </a:buClr>
              <a:buSzPct val="75000"/>
              <a:buFont typeface="StarSymbol"/>
              <a:buChar char=""/>
            </a:pPr>
            <a:r>
              <a:rPr lang="en-US" sz="1800" spc="-1">
                <a:latin typeface="Arial"/>
              </a:rPr>
              <a:t>Fourth Outline Level</a:t>
            </a:r>
            <a:endParaRPr/>
          </a:p>
          <a:p>
            <a:pPr lvl="4" marL="2160000" indent="-216000">
              <a:buClr>
                <a:srgbClr val="ffffff"/>
              </a:buClr>
              <a:buSzPct val="45000"/>
              <a:buFont typeface="StarSymbol"/>
              <a:buChar char=""/>
            </a:pPr>
            <a:r>
              <a:rPr lang="en-US" sz="2000" spc="-1">
                <a:latin typeface="Arial"/>
              </a:rPr>
              <a:t>Fifth Outline Level</a:t>
            </a:r>
            <a:endParaRPr/>
          </a:p>
          <a:p>
            <a:pPr lvl="5" marL="2592000" indent="-216000">
              <a:buClr>
                <a:srgbClr val="ffffff"/>
              </a:buClr>
              <a:buSzPct val="45000"/>
              <a:buFont typeface="StarSymbol"/>
              <a:buChar char=""/>
            </a:pPr>
            <a:r>
              <a:rPr lang="en-US" sz="2000" spc="-1">
                <a:latin typeface="Arial"/>
              </a:rPr>
              <a:t>Sixth Outline Level</a:t>
            </a:r>
            <a:endParaRPr/>
          </a:p>
          <a:p>
            <a:pPr lvl="6" marL="3024000" indent="-216000">
              <a:buClr>
                <a:srgbClr val="ffffff"/>
              </a:buClr>
              <a:buSzPct val="45000"/>
              <a:buFont typeface="StarSymbol"/>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84" name="Picture 7" descr=""/>
          <p:cNvPicPr/>
          <p:nvPr/>
        </p:nvPicPr>
        <p:blipFill>
          <a:blip r:embed="rId3"/>
          <a:srcRect l="3610" t="0" r="0" b="0"/>
          <a:stretch/>
        </p:blipFill>
        <p:spPr>
          <a:xfrm>
            <a:off x="0" y="2669760"/>
            <a:ext cx="4035240" cy="4186440"/>
          </a:xfrm>
          <a:prstGeom prst="rect">
            <a:avLst/>
          </a:prstGeom>
          <a:ln>
            <a:noFill/>
          </a:ln>
        </p:spPr>
      </p:pic>
      <p:pic>
        <p:nvPicPr>
          <p:cNvPr id="85" name="Picture 6" descr=""/>
          <p:cNvPicPr/>
          <p:nvPr/>
        </p:nvPicPr>
        <p:blipFill>
          <a:blip r:embed="rId4"/>
          <a:srcRect l="35647" t="0" r="0" b="0"/>
          <a:stretch/>
        </p:blipFill>
        <p:spPr>
          <a:xfrm>
            <a:off x="0" y="2892240"/>
            <a:ext cx="1520640" cy="2363760"/>
          </a:xfrm>
          <a:prstGeom prst="rect">
            <a:avLst/>
          </a:prstGeom>
          <a:ln>
            <a:noFill/>
          </a:ln>
        </p:spPr>
      </p:pic>
      <p:sp>
        <p:nvSpPr>
          <p:cNvPr id="86" name="CustomShape 1"/>
          <p:cNvSpPr/>
          <p:nvPr/>
        </p:nvSpPr>
        <p:spPr>
          <a:xfrm>
            <a:off x="8609040" y="1676520"/>
            <a:ext cx="2817720" cy="281772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87" name="Picture 8" descr=""/>
          <p:cNvPicPr/>
          <p:nvPr/>
        </p:nvPicPr>
        <p:blipFill>
          <a:blip r:embed="rId5"/>
          <a:srcRect l="0" t="28812" r="0" b="0"/>
          <a:stretch/>
        </p:blipFill>
        <p:spPr>
          <a:xfrm>
            <a:off x="7999560" y="0"/>
            <a:ext cx="1601640" cy="1139760"/>
          </a:xfrm>
          <a:prstGeom prst="rect">
            <a:avLst/>
          </a:prstGeom>
          <a:ln>
            <a:noFill/>
          </a:ln>
        </p:spPr>
      </p:pic>
      <p:pic>
        <p:nvPicPr>
          <p:cNvPr id="88" name="Picture 9" descr=""/>
          <p:cNvPicPr/>
          <p:nvPr/>
        </p:nvPicPr>
        <p:blipFill>
          <a:blip r:embed="rId6"/>
          <a:srcRect l="0" t="0" r="0" b="23333"/>
          <a:stretch/>
        </p:blipFill>
        <p:spPr>
          <a:xfrm>
            <a:off x="8605800" y="6095880"/>
            <a:ext cx="991800" cy="760320"/>
          </a:xfrm>
          <a:prstGeom prst="rect">
            <a:avLst/>
          </a:prstGeom>
          <a:ln>
            <a:noFill/>
          </a:ln>
        </p:spPr>
      </p:pic>
      <p:sp>
        <p:nvSpPr>
          <p:cNvPr id="89"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90" name="PlaceHolder 3"/>
          <p:cNvSpPr>
            <a:spLocks noGrp="1"/>
          </p:cNvSpPr>
          <p:nvPr>
            <p:ph type="title"/>
          </p:nvPr>
        </p:nvSpPr>
        <p:spPr>
          <a:xfrm>
            <a:off x="609480" y="273600"/>
            <a:ext cx="10972080" cy="1144440"/>
          </a:xfrm>
          <a:prstGeom prst="rect">
            <a:avLst/>
          </a:prstGeom>
        </p:spPr>
        <p:txBody>
          <a:bodyPr lIns="0" rIns="0" tIns="0" bIns="0" anchor="ctr"/>
          <a:p>
            <a:endParaRPr/>
          </a:p>
        </p:txBody>
      </p:sp>
      <p:sp>
        <p:nvSpPr>
          <p:cNvPr id="91" name="PlaceHolder 4"/>
          <p:cNvSpPr>
            <a:spLocks noGrp="1"/>
          </p:cNvSpPr>
          <p:nvPr>
            <p:ph type="subTitle"/>
          </p:nvPr>
        </p:nvSpPr>
        <p:spPr>
          <a:xfrm>
            <a:off x="609480" y="1604520"/>
            <a:ext cx="10972080" cy="3976920"/>
          </a:xfrm>
          <a:prstGeom prst="rect">
            <a:avLst/>
          </a:prstGeom>
        </p:spPr>
        <p:txBody>
          <a:bodyPr lIns="0" rIns="0" tIns="0" bIns="0" anchor="ctr"/>
          <a:p>
            <a:pPr algn="ctr"/>
            <a:endParaRPr/>
          </a:p>
        </p:txBody>
      </p:sp>
      <p:sp>
        <p:nvSpPr>
          <p:cNvPr id="92"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StarSymbol"/>
              <a:buChar char=""/>
            </a:pPr>
            <a:r>
              <a:rPr lang="en-US" sz="2800" spc="-1">
                <a:latin typeface="Arial"/>
              </a:rPr>
              <a:t>Click to edit the outline text format</a:t>
            </a:r>
            <a:endParaRPr/>
          </a:p>
          <a:p>
            <a:pPr lvl="1" marL="864000" indent="-324000">
              <a:buClr>
                <a:srgbClr val="ffffff"/>
              </a:buClr>
              <a:buSzPct val="75000"/>
              <a:buFont typeface="StarSymbol"/>
              <a:buChar char=""/>
            </a:pPr>
            <a:r>
              <a:rPr lang="en-US" sz="2000" spc="-1">
                <a:latin typeface="Arial"/>
              </a:rPr>
              <a:t>Second Outline Level</a:t>
            </a:r>
            <a:endParaRPr/>
          </a:p>
          <a:p>
            <a:pPr lvl="2" marL="1296000" indent="-288000">
              <a:buClr>
                <a:srgbClr val="ffffff"/>
              </a:buClr>
              <a:buSzPct val="45000"/>
              <a:buFont typeface="StarSymbol"/>
              <a:buChar char=""/>
            </a:pPr>
            <a:r>
              <a:rPr lang="en-US" sz="1800" spc="-1">
                <a:latin typeface="Arial"/>
              </a:rPr>
              <a:t>Third Outline Level</a:t>
            </a:r>
            <a:endParaRPr/>
          </a:p>
          <a:p>
            <a:pPr lvl="3" marL="1728000" indent="-216000">
              <a:buClr>
                <a:srgbClr val="ffffff"/>
              </a:buClr>
              <a:buSzPct val="75000"/>
              <a:buFont typeface="StarSymbol"/>
              <a:buChar char=""/>
            </a:pPr>
            <a:r>
              <a:rPr lang="en-US" sz="1800" spc="-1">
                <a:latin typeface="Arial"/>
              </a:rPr>
              <a:t>Fourth Outline Level</a:t>
            </a:r>
            <a:endParaRPr/>
          </a:p>
          <a:p>
            <a:pPr lvl="4" marL="2160000" indent="-216000">
              <a:buClr>
                <a:srgbClr val="ffffff"/>
              </a:buClr>
              <a:buSzPct val="45000"/>
              <a:buFont typeface="StarSymbol"/>
              <a:buChar char=""/>
            </a:pPr>
            <a:r>
              <a:rPr lang="en-US" sz="2000" spc="-1">
                <a:latin typeface="Arial"/>
              </a:rPr>
              <a:t>Fifth Outline Level</a:t>
            </a:r>
            <a:endParaRPr/>
          </a:p>
          <a:p>
            <a:pPr lvl="5" marL="2592000" indent="-216000">
              <a:buClr>
                <a:srgbClr val="ffffff"/>
              </a:buClr>
              <a:buSzPct val="45000"/>
              <a:buFont typeface="StarSymbol"/>
              <a:buChar char=""/>
            </a:pPr>
            <a:r>
              <a:rPr lang="en-US" sz="2000" spc="-1">
                <a:latin typeface="Arial"/>
              </a:rPr>
              <a:t>Sixth Outline Level</a:t>
            </a:r>
            <a:endParaRPr/>
          </a:p>
          <a:p>
            <a:pPr lvl="6" marL="3024000" indent="-216000">
              <a:buClr>
                <a:srgbClr val="ffffff"/>
              </a:buClr>
              <a:buSzPct val="45000"/>
              <a:buFont typeface="StarSymbol"/>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127" name="Picture 7" descr=""/>
          <p:cNvPicPr/>
          <p:nvPr/>
        </p:nvPicPr>
        <p:blipFill>
          <a:blip r:embed="rId3"/>
          <a:srcRect l="3610" t="0" r="0" b="0"/>
          <a:stretch/>
        </p:blipFill>
        <p:spPr>
          <a:xfrm>
            <a:off x="0" y="2669760"/>
            <a:ext cx="4035240" cy="4186440"/>
          </a:xfrm>
          <a:prstGeom prst="rect">
            <a:avLst/>
          </a:prstGeom>
          <a:ln>
            <a:noFill/>
          </a:ln>
        </p:spPr>
      </p:pic>
      <p:pic>
        <p:nvPicPr>
          <p:cNvPr id="128" name="Picture 6" descr=""/>
          <p:cNvPicPr/>
          <p:nvPr/>
        </p:nvPicPr>
        <p:blipFill>
          <a:blip r:embed="rId4"/>
          <a:srcRect l="35647" t="0" r="0" b="0"/>
          <a:stretch/>
        </p:blipFill>
        <p:spPr>
          <a:xfrm>
            <a:off x="0" y="2892240"/>
            <a:ext cx="1520640" cy="2363760"/>
          </a:xfrm>
          <a:prstGeom prst="rect">
            <a:avLst/>
          </a:prstGeom>
          <a:ln>
            <a:noFill/>
          </a:ln>
        </p:spPr>
      </p:pic>
      <p:sp>
        <p:nvSpPr>
          <p:cNvPr id="129" name="CustomShape 1"/>
          <p:cNvSpPr/>
          <p:nvPr/>
        </p:nvSpPr>
        <p:spPr>
          <a:xfrm>
            <a:off x="8609040" y="1676520"/>
            <a:ext cx="2817720" cy="281772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30" name="Picture 8" descr=""/>
          <p:cNvPicPr/>
          <p:nvPr/>
        </p:nvPicPr>
        <p:blipFill>
          <a:blip r:embed="rId5"/>
          <a:srcRect l="0" t="28812" r="0" b="0"/>
          <a:stretch/>
        </p:blipFill>
        <p:spPr>
          <a:xfrm>
            <a:off x="7999560" y="0"/>
            <a:ext cx="1601640" cy="1139760"/>
          </a:xfrm>
          <a:prstGeom prst="rect">
            <a:avLst/>
          </a:prstGeom>
          <a:ln>
            <a:noFill/>
          </a:ln>
        </p:spPr>
      </p:pic>
      <p:pic>
        <p:nvPicPr>
          <p:cNvPr id="131" name="Picture 9" descr=""/>
          <p:cNvPicPr/>
          <p:nvPr/>
        </p:nvPicPr>
        <p:blipFill>
          <a:blip r:embed="rId6"/>
          <a:srcRect l="0" t="0" r="0" b="23333"/>
          <a:stretch/>
        </p:blipFill>
        <p:spPr>
          <a:xfrm>
            <a:off x="8605800" y="6095880"/>
            <a:ext cx="991800" cy="760320"/>
          </a:xfrm>
          <a:prstGeom prst="rect">
            <a:avLst/>
          </a:prstGeom>
          <a:ln>
            <a:noFill/>
          </a:ln>
        </p:spPr>
      </p:pic>
      <p:sp>
        <p:nvSpPr>
          <p:cNvPr id="132"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33" name="PlaceHolder 3"/>
          <p:cNvSpPr>
            <a:spLocks noGrp="1"/>
          </p:cNvSpPr>
          <p:nvPr>
            <p:ph type="title"/>
          </p:nvPr>
        </p:nvSpPr>
        <p:spPr>
          <a:xfrm>
            <a:off x="609480" y="273600"/>
            <a:ext cx="10972080" cy="1144440"/>
          </a:xfrm>
          <a:prstGeom prst="rect">
            <a:avLst/>
          </a:prstGeom>
        </p:spPr>
        <p:txBody>
          <a:bodyPr lIns="0" rIns="0" tIns="0" bIns="0" anchor="ctr"/>
          <a:p>
            <a:endParaRPr/>
          </a:p>
        </p:txBody>
      </p:sp>
      <p:sp>
        <p:nvSpPr>
          <p:cNvPr id="134"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StarSymbol"/>
              <a:buChar char=""/>
            </a:pPr>
            <a:r>
              <a:rPr lang="en-US" sz="2800" spc="-1">
                <a:latin typeface="Arial"/>
              </a:rPr>
              <a:t>Click to edit the outline text format</a:t>
            </a:r>
            <a:endParaRPr/>
          </a:p>
          <a:p>
            <a:pPr lvl="1" marL="864000" indent="-324000">
              <a:buClr>
                <a:srgbClr val="ffffff"/>
              </a:buClr>
              <a:buSzPct val="75000"/>
              <a:buFont typeface="StarSymbol"/>
              <a:buChar char=""/>
            </a:pPr>
            <a:r>
              <a:rPr lang="en-US" sz="2000" spc="-1">
                <a:latin typeface="Arial"/>
              </a:rPr>
              <a:t>Second Outline Level</a:t>
            </a:r>
            <a:endParaRPr/>
          </a:p>
          <a:p>
            <a:pPr lvl="2" marL="1296000" indent="-288000">
              <a:buClr>
                <a:srgbClr val="ffffff"/>
              </a:buClr>
              <a:buSzPct val="45000"/>
              <a:buFont typeface="StarSymbol"/>
              <a:buChar char=""/>
            </a:pPr>
            <a:r>
              <a:rPr lang="en-US" sz="1800" spc="-1">
                <a:latin typeface="Arial"/>
              </a:rPr>
              <a:t>Third Outline Level</a:t>
            </a:r>
            <a:endParaRPr/>
          </a:p>
          <a:p>
            <a:pPr lvl="3" marL="1728000" indent="-216000">
              <a:buClr>
                <a:srgbClr val="ffffff"/>
              </a:buClr>
              <a:buSzPct val="75000"/>
              <a:buFont typeface="StarSymbol"/>
              <a:buChar char=""/>
            </a:pPr>
            <a:r>
              <a:rPr lang="en-US" sz="1800" spc="-1">
                <a:latin typeface="Arial"/>
              </a:rPr>
              <a:t>Fourth Outline Level</a:t>
            </a:r>
            <a:endParaRPr/>
          </a:p>
          <a:p>
            <a:pPr lvl="4" marL="2160000" indent="-216000">
              <a:buClr>
                <a:srgbClr val="ffffff"/>
              </a:buClr>
              <a:buSzPct val="45000"/>
              <a:buFont typeface="StarSymbol"/>
              <a:buChar char=""/>
            </a:pPr>
            <a:r>
              <a:rPr lang="en-US" sz="2000" spc="-1">
                <a:latin typeface="Arial"/>
              </a:rPr>
              <a:t>Fifth Outline Level</a:t>
            </a:r>
            <a:endParaRPr/>
          </a:p>
          <a:p>
            <a:pPr lvl="5" marL="2592000" indent="-216000">
              <a:buClr>
                <a:srgbClr val="ffffff"/>
              </a:buClr>
              <a:buSzPct val="45000"/>
              <a:buFont typeface="StarSymbol"/>
              <a:buChar char=""/>
            </a:pPr>
            <a:r>
              <a:rPr lang="en-US" sz="2000" spc="-1">
                <a:latin typeface="Arial"/>
              </a:rPr>
              <a:t>Sixth Outline Level</a:t>
            </a:r>
            <a:endParaRPr/>
          </a:p>
          <a:p>
            <a:pPr lvl="6" marL="3024000" indent="-216000">
              <a:buClr>
                <a:srgbClr val="ffffff"/>
              </a:buClr>
              <a:buSzPct val="45000"/>
              <a:buFont typeface="StarSymbol"/>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p:cSld>
    <p:bg>
      <p:bgPr>
        <a:blipFill>
          <a:blip r:embed="rId2"/>
          <a:stretch>
            <a:fillRect/>
          </a:stretch>
        </a:blipFill>
      </p:bgPr>
    </p:bg>
    <p:spTree>
      <p:nvGrpSpPr>
        <p:cNvPr id="1" name=""/>
        <p:cNvGrpSpPr/>
        <p:nvPr/>
      </p:nvGrpSpPr>
      <p:grpSpPr>
        <a:xfrm>
          <a:off x="0" y="0"/>
          <a:ext cx="0" cy="0"/>
          <a:chOff x="0" y="0"/>
          <a:chExt cx="0" cy="0"/>
        </a:xfrm>
      </p:grpSpPr>
      <p:pic>
        <p:nvPicPr>
          <p:cNvPr id="169" name="Picture 7" descr=""/>
          <p:cNvPicPr/>
          <p:nvPr/>
        </p:nvPicPr>
        <p:blipFill>
          <a:blip r:embed="rId3"/>
          <a:srcRect l="3610" t="0" r="0" b="0"/>
          <a:stretch/>
        </p:blipFill>
        <p:spPr>
          <a:xfrm>
            <a:off x="0" y="2669760"/>
            <a:ext cx="4035240" cy="4186440"/>
          </a:xfrm>
          <a:prstGeom prst="rect">
            <a:avLst/>
          </a:prstGeom>
          <a:ln>
            <a:noFill/>
          </a:ln>
        </p:spPr>
      </p:pic>
      <p:pic>
        <p:nvPicPr>
          <p:cNvPr id="170" name="Picture 6" descr=""/>
          <p:cNvPicPr/>
          <p:nvPr/>
        </p:nvPicPr>
        <p:blipFill>
          <a:blip r:embed="rId4"/>
          <a:srcRect l="35647" t="0" r="0" b="0"/>
          <a:stretch/>
        </p:blipFill>
        <p:spPr>
          <a:xfrm>
            <a:off x="0" y="2892240"/>
            <a:ext cx="1520640" cy="2363760"/>
          </a:xfrm>
          <a:prstGeom prst="rect">
            <a:avLst/>
          </a:prstGeom>
          <a:ln>
            <a:noFill/>
          </a:ln>
        </p:spPr>
      </p:pic>
      <p:sp>
        <p:nvSpPr>
          <p:cNvPr id="171" name="CustomShape 1"/>
          <p:cNvSpPr/>
          <p:nvPr/>
        </p:nvSpPr>
        <p:spPr>
          <a:xfrm>
            <a:off x="8609040" y="1676520"/>
            <a:ext cx="2817720" cy="2817720"/>
          </a:xfrm>
          <a:prstGeom prst="ellipse">
            <a:avLst/>
          </a:prstGeom>
          <a:gradFill>
            <a:gsLst>
              <a:gs pos="0">
                <a:schemeClr val="bg2">
                  <a:lumMod val="60000"/>
                  <a:lumOff val="40000"/>
                  <a:alpha val="7000"/>
                </a:schemeClr>
              </a:gs>
              <a:gs pos="36000">
                <a:schemeClr val="bg2">
                  <a:lumMod val="60000"/>
                  <a:lumOff val="40000"/>
                  <a:alpha val="6000"/>
                </a:schemeClr>
              </a:gs>
              <a:gs pos="69000">
                <a:schemeClr val="bg2">
                  <a:lumMod val="60000"/>
                  <a:lumOff val="40000"/>
                  <a:alpha val="0"/>
                </a:schemeClr>
              </a:gs>
            </a:gsLst>
            <a:lin ang="0"/>
          </a:gra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72" name="Picture 8" descr=""/>
          <p:cNvPicPr/>
          <p:nvPr/>
        </p:nvPicPr>
        <p:blipFill>
          <a:blip r:embed="rId5"/>
          <a:srcRect l="0" t="28812" r="0" b="0"/>
          <a:stretch/>
        </p:blipFill>
        <p:spPr>
          <a:xfrm>
            <a:off x="7999560" y="0"/>
            <a:ext cx="1601640" cy="1139760"/>
          </a:xfrm>
          <a:prstGeom prst="rect">
            <a:avLst/>
          </a:prstGeom>
          <a:ln>
            <a:noFill/>
          </a:ln>
        </p:spPr>
      </p:pic>
      <p:pic>
        <p:nvPicPr>
          <p:cNvPr id="173" name="Picture 9" descr=""/>
          <p:cNvPicPr/>
          <p:nvPr/>
        </p:nvPicPr>
        <p:blipFill>
          <a:blip r:embed="rId6"/>
          <a:srcRect l="0" t="0" r="0" b="23333"/>
          <a:stretch/>
        </p:blipFill>
        <p:spPr>
          <a:xfrm>
            <a:off x="8605800" y="6095880"/>
            <a:ext cx="991800" cy="760320"/>
          </a:xfrm>
          <a:prstGeom prst="rect">
            <a:avLst/>
          </a:prstGeom>
          <a:ln>
            <a:noFill/>
          </a:ln>
        </p:spPr>
      </p:pic>
      <p:sp>
        <p:nvSpPr>
          <p:cNvPr id="174" name="CustomShape 2"/>
          <p:cNvSpPr/>
          <p:nvPr/>
        </p:nvSpPr>
        <p:spPr>
          <a:xfrm>
            <a:off x="10437840" y="0"/>
            <a:ext cx="684000" cy="1141200"/>
          </a:xfrm>
          <a:prstGeom prst="rect">
            <a:avLst/>
          </a:prstGeom>
          <a:solidFill>
            <a:schemeClr val="accent1"/>
          </a:solidFill>
          <a:ln>
            <a:noFill/>
          </a:ln>
          <a:effectLst>
            <a:outerShdw blurRad="38100" dir="5400000" dist="2540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75" name="PlaceHolder 3"/>
          <p:cNvSpPr>
            <a:spLocks noGrp="1"/>
          </p:cNvSpPr>
          <p:nvPr>
            <p:ph type="title"/>
          </p:nvPr>
        </p:nvSpPr>
        <p:spPr>
          <a:xfrm>
            <a:off x="609480" y="273600"/>
            <a:ext cx="10972080" cy="1144440"/>
          </a:xfrm>
          <a:prstGeom prst="rect">
            <a:avLst/>
          </a:prstGeom>
        </p:spPr>
        <p:txBody>
          <a:bodyPr lIns="0" rIns="0" tIns="0" bIns="0" anchor="ctr"/>
          <a:p>
            <a:endParaRPr/>
          </a:p>
        </p:txBody>
      </p:sp>
      <p:sp>
        <p:nvSpPr>
          <p:cNvPr id="176" name="PlaceHolder 4"/>
          <p:cNvSpPr>
            <a:spLocks noGrp="1"/>
          </p:cNvSpPr>
          <p:nvPr>
            <p:ph type="body"/>
          </p:nvPr>
        </p:nvSpPr>
        <p:spPr>
          <a:xfrm>
            <a:off x="609480" y="1604520"/>
            <a:ext cx="10972440" cy="3977280"/>
          </a:xfrm>
          <a:prstGeom prst="rect">
            <a:avLst/>
          </a:prstGeom>
        </p:spPr>
        <p:txBody>
          <a:bodyPr lIns="0" rIns="0" tIns="0" bIns="0"/>
          <a:p>
            <a:pPr marL="432000" indent="-324000">
              <a:buClr>
                <a:srgbClr val="ffffff"/>
              </a:buClr>
              <a:buSzPct val="45000"/>
              <a:buFont typeface="StarSymbol"/>
              <a:buChar char=""/>
            </a:pPr>
            <a:r>
              <a:rPr lang="en-US" sz="2800" spc="-1">
                <a:latin typeface="Arial"/>
              </a:rPr>
              <a:t>Click to edit the outline text format</a:t>
            </a:r>
            <a:endParaRPr/>
          </a:p>
          <a:p>
            <a:pPr lvl="1" marL="864000" indent="-324000">
              <a:buClr>
                <a:srgbClr val="ffffff"/>
              </a:buClr>
              <a:buSzPct val="75000"/>
              <a:buFont typeface="StarSymbol"/>
              <a:buChar char=""/>
            </a:pPr>
            <a:r>
              <a:rPr lang="en-US" sz="2000" spc="-1">
                <a:latin typeface="Arial"/>
              </a:rPr>
              <a:t>Second Outline Level</a:t>
            </a:r>
            <a:endParaRPr/>
          </a:p>
          <a:p>
            <a:pPr lvl="2" marL="1296000" indent="-288000">
              <a:buClr>
                <a:srgbClr val="ffffff"/>
              </a:buClr>
              <a:buSzPct val="45000"/>
              <a:buFont typeface="StarSymbol"/>
              <a:buChar char=""/>
            </a:pPr>
            <a:r>
              <a:rPr lang="en-US" sz="1800" spc="-1">
                <a:latin typeface="Arial"/>
              </a:rPr>
              <a:t>Third Outline Level</a:t>
            </a:r>
            <a:endParaRPr/>
          </a:p>
          <a:p>
            <a:pPr lvl="3" marL="1728000" indent="-216000">
              <a:buClr>
                <a:srgbClr val="ffffff"/>
              </a:buClr>
              <a:buSzPct val="75000"/>
              <a:buFont typeface="StarSymbol"/>
              <a:buChar char=""/>
            </a:pPr>
            <a:r>
              <a:rPr lang="en-US" sz="1800" spc="-1">
                <a:latin typeface="Arial"/>
              </a:rPr>
              <a:t>Fourth Outline Level</a:t>
            </a:r>
            <a:endParaRPr/>
          </a:p>
          <a:p>
            <a:pPr lvl="4" marL="2160000" indent="-216000">
              <a:buClr>
                <a:srgbClr val="ffffff"/>
              </a:buClr>
              <a:buSzPct val="45000"/>
              <a:buFont typeface="StarSymbol"/>
              <a:buChar char=""/>
            </a:pPr>
            <a:r>
              <a:rPr lang="en-US" sz="2000" spc="-1">
                <a:latin typeface="Arial"/>
              </a:rPr>
              <a:t>Fifth Outline Level</a:t>
            </a:r>
            <a:endParaRPr/>
          </a:p>
          <a:p>
            <a:pPr lvl="5" marL="2592000" indent="-216000">
              <a:buClr>
                <a:srgbClr val="ffffff"/>
              </a:buClr>
              <a:buSzPct val="45000"/>
              <a:buFont typeface="StarSymbol"/>
              <a:buChar char=""/>
            </a:pPr>
            <a:r>
              <a:rPr lang="en-US" sz="2000" spc="-1">
                <a:latin typeface="Arial"/>
              </a:rPr>
              <a:t>Sixth Outline Level</a:t>
            </a:r>
            <a:endParaRPr/>
          </a:p>
          <a:p>
            <a:pPr lvl="6" marL="3024000" indent="-216000">
              <a:buClr>
                <a:srgbClr val="ffffff"/>
              </a:buClr>
              <a:buSzPct val="45000"/>
              <a:buFont typeface="StarSymbol"/>
              <a:buChar char=""/>
            </a:pPr>
            <a:r>
              <a:rPr lang="en-US" sz="2000" spc="-1">
                <a:latin typeface="Arial"/>
              </a:rPr>
              <a:t>Seventh Outline Level</a:t>
            </a:r>
            <a:endParaRPr/>
          </a:p>
        </p:txBody>
      </p:sp>
    </p:spTree>
  </p:cSld>
  <p:clrMap bg1="lt1" bg2="lt2" tx1="dk1" tx2="dk2" accent1="accent1" accent2="accent2" accent3="accent3" accent4="accent4" accent5="accent5" accent6="accent6" hlink="hlink" folHlink="folHlink"/>
  <p:sldLayoutIdLst>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53.xml"/>
</Relationships>
</file>

<file path=ppt/slides/_rels/slide1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3.xml"/>
</Relationships>
</file>

<file path=ppt/slides/_rels/slide17.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5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5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6" name="CustomShape 1"/>
          <p:cNvSpPr/>
          <p:nvPr/>
        </p:nvSpPr>
        <p:spPr>
          <a:xfrm>
            <a:off x="1154880" y="1447920"/>
            <a:ext cx="8823960" cy="3327840"/>
          </a:xfrm>
          <a:prstGeom prst="rect">
            <a:avLst/>
          </a:prstGeom>
          <a:noFill/>
          <a:ln>
            <a:noFill/>
          </a:ln>
        </p:spPr>
        <p:style>
          <a:lnRef idx="0"/>
          <a:fillRef idx="0"/>
          <a:effectRef idx="0"/>
          <a:fontRef idx="minor"/>
        </p:style>
        <p:txBody>
          <a:bodyPr lIns="90000" rIns="90000" tIns="45000" bIns="45000" anchor="b"/>
          <a:p>
            <a:pPr>
              <a:lnSpc>
                <a:spcPct val="100000"/>
              </a:lnSpc>
            </a:pPr>
            <a:r>
              <a:rPr b="1" lang="en-US" sz="7200" spc="-1" strike="noStrike">
                <a:solidFill>
                  <a:srgbClr val="ebebeb"/>
                </a:solidFill>
                <a:uFill>
                  <a:solidFill>
                    <a:srgbClr val="ffffff"/>
                  </a:solidFill>
                </a:uFill>
                <a:latin typeface="Century Gothic"/>
                <a:ea typeface="DejaVu Sans"/>
              </a:rPr>
              <a:t>Final Project Proposal: 8 Ball Pool</a:t>
            </a:r>
            <a:endParaRPr/>
          </a:p>
          <a:p>
            <a:pPr>
              <a:lnSpc>
                <a:spcPct val="100000"/>
              </a:lnSpc>
            </a:pPr>
            <a:endParaRPr/>
          </a:p>
        </p:txBody>
      </p:sp>
      <p:sp>
        <p:nvSpPr>
          <p:cNvPr id="217" name="CustomShape 2"/>
          <p:cNvSpPr/>
          <p:nvPr/>
        </p:nvSpPr>
        <p:spPr>
          <a:xfrm>
            <a:off x="1154880" y="4777560"/>
            <a:ext cx="8823960" cy="859680"/>
          </a:xfrm>
          <a:prstGeom prst="rect">
            <a:avLst/>
          </a:prstGeom>
          <a:noFill/>
          <a:ln>
            <a:noFill/>
          </a:ln>
        </p:spPr>
        <p:style>
          <a:lnRef idx="0"/>
          <a:fillRef idx="0"/>
          <a:effectRef idx="0"/>
          <a:fontRef idx="minor"/>
        </p:style>
        <p:txBody>
          <a:bodyPr lIns="90000" rIns="90000" tIns="45000" bIns="45000"/>
          <a:p>
            <a:pPr>
              <a:lnSpc>
                <a:spcPct val="100000"/>
              </a:lnSpc>
            </a:pPr>
            <a:r>
              <a:rPr lang="en-US" sz="1400" spc="-1" strike="noStrike" cap="all">
                <a:solidFill>
                  <a:srgbClr val="8ad0d6"/>
                </a:solidFill>
                <a:uFill>
                  <a:solidFill>
                    <a:srgbClr val="ffffff"/>
                  </a:solidFill>
                </a:uFill>
                <a:latin typeface="Century Gothic"/>
                <a:ea typeface="DejaVu Sans"/>
              </a:rPr>
              <a:t>Class: ICS3U1</a:t>
            </a:r>
            <a:endParaRPr/>
          </a:p>
          <a:p>
            <a:pPr>
              <a:lnSpc>
                <a:spcPct val="100000"/>
              </a:lnSpc>
            </a:pPr>
            <a:r>
              <a:rPr lang="en-US" sz="1400" spc="-1" strike="noStrike" cap="all">
                <a:solidFill>
                  <a:srgbClr val="8ad0d6"/>
                </a:solidFill>
                <a:uFill>
                  <a:solidFill>
                    <a:srgbClr val="ffffff"/>
                  </a:solidFill>
                </a:uFill>
                <a:latin typeface="Century Gothic"/>
                <a:ea typeface="DejaVu Sans"/>
              </a:rPr>
              <a:t>By: Matthew, Daniel and Elgin</a:t>
            </a:r>
            <a:endParaRPr/>
          </a:p>
          <a:p>
            <a:pPr>
              <a:lnSpc>
                <a:spcPct val="100000"/>
              </a:lnSpc>
            </a:pPr>
            <a:r>
              <a:rPr lang="en-US" sz="1400" spc="-1" strike="noStrike" cap="all">
                <a:solidFill>
                  <a:srgbClr val="8ad0d6"/>
                </a:solidFill>
                <a:uFill>
                  <a:solidFill>
                    <a:srgbClr val="ffffff"/>
                  </a:solidFill>
                </a:uFill>
                <a:latin typeface="Century Gothic"/>
                <a:ea typeface="DejaVu Sans"/>
              </a:rPr>
              <a:t>Last Updated: January 11, 2016</a:t>
            </a:r>
            <a:endParaRPr/>
          </a:p>
          <a:p>
            <a:pPr>
              <a:lnSpc>
                <a:spcPct val="100000"/>
              </a:lnSpc>
            </a:pPr>
            <a:r>
              <a:rPr lang="en-US" sz="1400" spc="-1" strike="noStrike" cap="all">
                <a:solidFill>
                  <a:srgbClr val="8ad0d6"/>
                </a:solidFill>
                <a:uFill>
                  <a:solidFill>
                    <a:srgbClr val="ffffff"/>
                  </a:solidFill>
                </a:uFill>
                <a:latin typeface="Century Gothic"/>
                <a:ea typeface="DejaVu Sans"/>
              </a:rPr>
              <a:t>Date Started: December 16, 2015</a:t>
            </a:r>
            <a:endParaRPr/>
          </a:p>
          <a:p>
            <a:pPr>
              <a:lnSpc>
                <a:spcPct val="100000"/>
              </a:lnSpc>
            </a:pPr>
            <a:r>
              <a:rPr lang="en-US" sz="1400" spc="-1" strike="noStrike" cap="all">
                <a:solidFill>
                  <a:srgbClr val="8ad0d6"/>
                </a:solidFill>
                <a:uFill>
                  <a:solidFill>
                    <a:srgbClr val="ffffff"/>
                  </a:solidFill>
                </a:uFill>
                <a:latin typeface="Century Gothic"/>
                <a:ea typeface="DejaVu Sans"/>
              </a:rPr>
              <a:t>Date Delivered: To be determined</a:t>
            </a:r>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86" name="CustomShape 1"/>
          <p:cNvSpPr/>
          <p:nvPr/>
        </p:nvSpPr>
        <p:spPr>
          <a:xfrm>
            <a:off x="5212080" y="591840"/>
            <a:ext cx="1090080" cy="6832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400" spc="-1" strike="noStrike">
                <a:solidFill>
                  <a:srgbClr val="ffffff"/>
                </a:solidFill>
                <a:uFill>
                  <a:solidFill>
                    <a:srgbClr val="ffffff"/>
                  </a:solidFill>
                </a:uFill>
                <a:latin typeface="Century Gothic"/>
                <a:ea typeface="DejaVu Sans"/>
              </a:rPr>
              <a:t>menu()</a:t>
            </a:r>
            <a:endParaRPr/>
          </a:p>
        </p:txBody>
      </p:sp>
      <p:sp>
        <p:nvSpPr>
          <p:cNvPr id="287" name="CustomShape 2"/>
          <p:cNvSpPr/>
          <p:nvPr/>
        </p:nvSpPr>
        <p:spPr>
          <a:xfrm>
            <a:off x="5056200" y="1850400"/>
            <a:ext cx="1579680" cy="43920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Print menu()</a:t>
            </a:r>
            <a:endParaRPr/>
          </a:p>
          <a:p>
            <a:pPr algn="ctr">
              <a:lnSpc>
                <a:spcPct val="100000"/>
              </a:lnSpc>
            </a:pPr>
            <a:endParaRPr/>
          </a:p>
        </p:txBody>
      </p:sp>
      <p:sp>
        <p:nvSpPr>
          <p:cNvPr id="288" name="CustomShape 3"/>
          <p:cNvSpPr/>
          <p:nvPr/>
        </p:nvSpPr>
        <p:spPr>
          <a:xfrm>
            <a:off x="5056200" y="2624760"/>
            <a:ext cx="1579680" cy="42840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Get_user_choice()</a:t>
            </a:r>
            <a:endParaRPr/>
          </a:p>
        </p:txBody>
      </p:sp>
      <p:sp>
        <p:nvSpPr>
          <p:cNvPr id="289" name="CustomShape 4"/>
          <p:cNvSpPr/>
          <p:nvPr/>
        </p:nvSpPr>
        <p:spPr>
          <a:xfrm flipH="1">
            <a:off x="5794920" y="127656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290" name="CustomShape 5"/>
          <p:cNvSpPr/>
          <p:nvPr/>
        </p:nvSpPr>
        <p:spPr>
          <a:xfrm flipH="1">
            <a:off x="5843160" y="205128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1" name="CustomShape 1"/>
          <p:cNvSpPr/>
          <p:nvPr/>
        </p:nvSpPr>
        <p:spPr>
          <a:xfrm>
            <a:off x="4846320" y="591840"/>
            <a:ext cx="1828080" cy="6832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400" spc="-1" strike="noStrike">
                <a:solidFill>
                  <a:srgbClr val="ffffff"/>
                </a:solidFill>
                <a:uFill>
                  <a:solidFill>
                    <a:srgbClr val="ffffff"/>
                  </a:solidFill>
                </a:uFill>
                <a:latin typeface="Century Gothic"/>
                <a:ea typeface="DejaVu Sans"/>
              </a:rPr>
              <a:t>move_cue()</a:t>
            </a:r>
            <a:endParaRPr/>
          </a:p>
        </p:txBody>
      </p:sp>
      <p:sp>
        <p:nvSpPr>
          <p:cNvPr id="292" name="CustomShape 2"/>
          <p:cNvSpPr/>
          <p:nvPr/>
        </p:nvSpPr>
        <p:spPr>
          <a:xfrm>
            <a:off x="5056200" y="1850400"/>
            <a:ext cx="1579680" cy="43920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Draw_pool_table()</a:t>
            </a:r>
            <a:endParaRPr/>
          </a:p>
        </p:txBody>
      </p:sp>
      <p:sp>
        <p:nvSpPr>
          <p:cNvPr id="293" name="CustomShape 3"/>
          <p:cNvSpPr/>
          <p:nvPr/>
        </p:nvSpPr>
        <p:spPr>
          <a:xfrm>
            <a:off x="5029200" y="3443400"/>
            <a:ext cx="1644120" cy="33696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Draw_cue()</a:t>
            </a:r>
            <a:endParaRPr/>
          </a:p>
        </p:txBody>
      </p:sp>
      <p:sp>
        <p:nvSpPr>
          <p:cNvPr id="294" name="CustomShape 4"/>
          <p:cNvSpPr/>
          <p:nvPr/>
        </p:nvSpPr>
        <p:spPr>
          <a:xfrm>
            <a:off x="5050800" y="2651760"/>
            <a:ext cx="1579680" cy="38556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Get_cue_position()</a:t>
            </a:r>
            <a:endParaRPr/>
          </a:p>
          <a:p>
            <a:pPr algn="ctr">
              <a:lnSpc>
                <a:spcPct val="100000"/>
              </a:lnSpc>
            </a:pPr>
            <a:endParaRPr/>
          </a:p>
        </p:txBody>
      </p:sp>
      <p:sp>
        <p:nvSpPr>
          <p:cNvPr id="295" name="CustomShape 5"/>
          <p:cNvSpPr/>
          <p:nvPr/>
        </p:nvSpPr>
        <p:spPr>
          <a:xfrm flipH="1">
            <a:off x="5794920" y="127656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296" name="CustomShape 6"/>
          <p:cNvSpPr/>
          <p:nvPr/>
        </p:nvSpPr>
        <p:spPr>
          <a:xfrm flipH="1">
            <a:off x="5843160" y="205128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297" name="CustomShape 7"/>
          <p:cNvSpPr/>
          <p:nvPr/>
        </p:nvSpPr>
        <p:spPr>
          <a:xfrm flipH="1">
            <a:off x="5880960" y="285444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98" name="CustomShape 1"/>
          <p:cNvSpPr/>
          <p:nvPr/>
        </p:nvSpPr>
        <p:spPr>
          <a:xfrm>
            <a:off x="4846320" y="591840"/>
            <a:ext cx="1828080" cy="6832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400" spc="-1" strike="noStrike">
                <a:solidFill>
                  <a:srgbClr val="ffffff"/>
                </a:solidFill>
                <a:uFill>
                  <a:solidFill>
                    <a:srgbClr val="ffffff"/>
                  </a:solidFill>
                </a:uFill>
                <a:latin typeface="Century Gothic"/>
                <a:ea typeface="DejaVu Sans"/>
              </a:rPr>
              <a:t>move_balls()</a:t>
            </a:r>
            <a:endParaRPr/>
          </a:p>
        </p:txBody>
      </p:sp>
      <p:sp>
        <p:nvSpPr>
          <p:cNvPr id="299" name="CustomShape 2"/>
          <p:cNvSpPr/>
          <p:nvPr/>
        </p:nvSpPr>
        <p:spPr>
          <a:xfrm>
            <a:off x="5003280" y="1828800"/>
            <a:ext cx="1579680" cy="42840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Get_ball_positions()</a:t>
            </a:r>
            <a:endParaRPr/>
          </a:p>
        </p:txBody>
      </p:sp>
      <p:sp>
        <p:nvSpPr>
          <p:cNvPr id="300" name="CustomShape 3"/>
          <p:cNvSpPr/>
          <p:nvPr/>
        </p:nvSpPr>
        <p:spPr>
          <a:xfrm>
            <a:off x="5003280" y="2692800"/>
            <a:ext cx="1579680" cy="49824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Draw_pool_table()</a:t>
            </a:r>
            <a:endParaRPr/>
          </a:p>
        </p:txBody>
      </p:sp>
      <p:sp>
        <p:nvSpPr>
          <p:cNvPr id="301" name="CustomShape 4"/>
          <p:cNvSpPr/>
          <p:nvPr/>
        </p:nvSpPr>
        <p:spPr>
          <a:xfrm>
            <a:off x="5003280" y="3626280"/>
            <a:ext cx="1579680" cy="51012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800" spc="-1" strike="noStrike">
                <a:solidFill>
                  <a:srgbClr val="ffffff"/>
                </a:solidFill>
                <a:uFill>
                  <a:solidFill>
                    <a:srgbClr val="ffffff"/>
                  </a:solidFill>
                </a:uFill>
                <a:latin typeface="Century Gothic"/>
                <a:ea typeface="DejaVu Sans"/>
              </a:rPr>
              <a:t>Get_ball_speed_and_direction()</a:t>
            </a:r>
            <a:endParaRPr/>
          </a:p>
        </p:txBody>
      </p:sp>
      <p:sp>
        <p:nvSpPr>
          <p:cNvPr id="302" name="CustomShape 5"/>
          <p:cNvSpPr/>
          <p:nvPr/>
        </p:nvSpPr>
        <p:spPr>
          <a:xfrm>
            <a:off x="4938840" y="5514480"/>
            <a:ext cx="1644120" cy="33696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Draw_balls()</a:t>
            </a:r>
            <a:endParaRPr/>
          </a:p>
        </p:txBody>
      </p:sp>
      <p:sp>
        <p:nvSpPr>
          <p:cNvPr id="303" name="CustomShape 6"/>
          <p:cNvSpPr/>
          <p:nvPr/>
        </p:nvSpPr>
        <p:spPr>
          <a:xfrm>
            <a:off x="4992480" y="4512600"/>
            <a:ext cx="1579680" cy="38556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800" spc="-1" strike="noStrike">
                <a:solidFill>
                  <a:srgbClr val="ffffff"/>
                </a:solidFill>
                <a:uFill>
                  <a:solidFill>
                    <a:srgbClr val="ffffff"/>
                  </a:solidFill>
                </a:uFill>
                <a:latin typeface="Century Gothic"/>
                <a:ea typeface="DejaVu Sans"/>
              </a:rPr>
              <a:t>Determine_if_ball_pocketed()</a:t>
            </a:r>
            <a:endParaRPr/>
          </a:p>
        </p:txBody>
      </p:sp>
      <p:sp>
        <p:nvSpPr>
          <p:cNvPr id="304" name="CustomShape 7"/>
          <p:cNvSpPr/>
          <p:nvPr/>
        </p:nvSpPr>
        <p:spPr>
          <a:xfrm flipH="1">
            <a:off x="5794920" y="127656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305" name="CustomShape 8"/>
          <p:cNvSpPr/>
          <p:nvPr/>
        </p:nvSpPr>
        <p:spPr>
          <a:xfrm flipH="1">
            <a:off x="5790240" y="213624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306" name="CustomShape 9"/>
          <p:cNvSpPr/>
          <p:nvPr/>
        </p:nvSpPr>
        <p:spPr>
          <a:xfrm flipH="1">
            <a:off x="5822640" y="305280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307" name="CustomShape 10"/>
          <p:cNvSpPr/>
          <p:nvPr/>
        </p:nvSpPr>
        <p:spPr>
          <a:xfrm flipH="1">
            <a:off x="5822640" y="393876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308" name="CustomShape 11"/>
          <p:cNvSpPr/>
          <p:nvPr/>
        </p:nvSpPr>
        <p:spPr>
          <a:xfrm flipH="1">
            <a:off x="5790600" y="492552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09" name="CustomShape 1"/>
          <p:cNvSpPr/>
          <p:nvPr/>
        </p:nvSpPr>
        <p:spPr>
          <a:xfrm>
            <a:off x="4754880" y="591840"/>
            <a:ext cx="2010960" cy="6832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400" spc="-1" strike="noStrike">
                <a:solidFill>
                  <a:srgbClr val="ffffff"/>
                </a:solidFill>
                <a:uFill>
                  <a:solidFill>
                    <a:srgbClr val="ffffff"/>
                  </a:solidFill>
                </a:uFill>
                <a:latin typeface="Century Gothic"/>
                <a:ea typeface="DejaVu Sans"/>
              </a:rPr>
              <a:t>display_score()</a:t>
            </a:r>
            <a:endParaRPr/>
          </a:p>
        </p:txBody>
      </p:sp>
      <p:sp>
        <p:nvSpPr>
          <p:cNvPr id="310" name="CustomShape 2"/>
          <p:cNvSpPr/>
          <p:nvPr/>
        </p:nvSpPr>
        <p:spPr>
          <a:xfrm>
            <a:off x="5056200" y="1850400"/>
            <a:ext cx="1579680" cy="43920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determine_score()</a:t>
            </a:r>
            <a:endParaRPr/>
          </a:p>
          <a:p>
            <a:pPr algn="ctr">
              <a:lnSpc>
                <a:spcPct val="100000"/>
              </a:lnSpc>
            </a:pPr>
            <a:endParaRPr/>
          </a:p>
        </p:txBody>
      </p:sp>
      <p:sp>
        <p:nvSpPr>
          <p:cNvPr id="311" name="CustomShape 3"/>
          <p:cNvSpPr/>
          <p:nvPr/>
        </p:nvSpPr>
        <p:spPr>
          <a:xfrm>
            <a:off x="5056200" y="2624760"/>
            <a:ext cx="1579680" cy="428400"/>
          </a:xfrm>
          <a:prstGeom prst="flowChart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draw_score()</a:t>
            </a:r>
            <a:endParaRPr/>
          </a:p>
        </p:txBody>
      </p:sp>
      <p:sp>
        <p:nvSpPr>
          <p:cNvPr id="312" name="CustomShape 4"/>
          <p:cNvSpPr/>
          <p:nvPr/>
        </p:nvSpPr>
        <p:spPr>
          <a:xfrm flipH="1">
            <a:off x="5794920" y="127656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
        <p:nvSpPr>
          <p:cNvPr id="313" name="CustomShape 5"/>
          <p:cNvSpPr/>
          <p:nvPr/>
        </p:nvSpPr>
        <p:spPr>
          <a:xfrm flipH="1">
            <a:off x="5843160" y="2051280"/>
            <a:ext cx="360" cy="572040"/>
          </a:xfrm>
          <a:custGeom>
            <a:avLst/>
            <a:gdLst/>
            <a:ahLst/>
            <a:rect l="l" t="t" r="r" b="b"/>
            <a:pathLst>
              <a:path w="21600" h="21600">
                <a:moveTo>
                  <a:pt x="0" y="0"/>
                </a:moveTo>
                <a:lnTo>
                  <a:pt x="21600" y="21600"/>
                </a:lnTo>
              </a:path>
            </a:pathLst>
          </a:custGeom>
          <a:noFill/>
          <a:ln>
            <a:solidFill>
              <a:srgbClr val="4a7ebb"/>
            </a:solidFill>
            <a:round/>
            <a:headEnd len="med" type="triangle" w="med"/>
            <a:tailEnd len="med" type="triangle" w="med"/>
          </a:ln>
        </p:spPr>
        <p:style>
          <a:lnRef idx="1">
            <a:schemeClr val="accent1"/>
          </a:lnRef>
          <a:fillRef idx="0">
            <a:schemeClr val="accent1"/>
          </a:fillRef>
          <a:effectRef idx="0">
            <a:schemeClr val="accent1"/>
          </a:effectRef>
          <a:fontRef idx="minor"/>
        </p:style>
      </p:sp>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4"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Design Proposal - UML Diagrams</a:t>
            </a:r>
            <a:endParaRPr/>
          </a:p>
        </p:txBody>
      </p:sp>
      <p:graphicFrame>
        <p:nvGraphicFramePr>
          <p:cNvPr id="315" name="Table 2"/>
          <p:cNvGraphicFramePr/>
          <p:nvPr/>
        </p:nvGraphicFramePr>
        <p:xfrm>
          <a:off x="1384560" y="2341800"/>
          <a:ext cx="2369880" cy="3235680"/>
        </p:xfrm>
        <a:graphic>
          <a:graphicData uri="http://schemas.openxmlformats.org/drawingml/2006/table">
            <a:tbl>
              <a:tblPr/>
              <a:tblGrid>
                <a:gridCol w="2370240"/>
              </a:tblGrid>
              <a:tr h="1078200">
                <a:tc>
                  <a:txBody>
                    <a:bodyPr/>
                    <a:p>
                      <a:pPr>
                        <a:lnSpc>
                          <a:spcPct val="100000"/>
                        </a:lnSpc>
                      </a:pPr>
                      <a:r>
                        <a:rPr b="1" lang="en-US" sz="1800" spc="-1" strike="noStrike">
                          <a:solidFill>
                            <a:srgbClr val="ffffff"/>
                          </a:solidFill>
                          <a:uFill>
                            <a:solidFill>
                              <a:srgbClr val="ffffff"/>
                            </a:solidFill>
                          </a:uFill>
                          <a:latin typeface="Century Gothic"/>
                          <a:ea typeface="DejaVu Sans"/>
                        </a:rPr>
                        <a:t>Ball</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1078200">
                <a:tc>
                  <a:txBody>
                    <a:bodyPr/>
                    <a:p>
                      <a:pPr>
                        <a:lnSpc>
                          <a:spcPct val="100000"/>
                        </a:lnSpc>
                      </a:pPr>
                      <a:r>
                        <a:rPr lang="en-US" sz="1800" spc="-1" strike="noStrike">
                          <a:solidFill>
                            <a:srgbClr val="000000"/>
                          </a:solidFill>
                          <a:uFill>
                            <a:solidFill>
                              <a:srgbClr val="ffffff"/>
                            </a:solidFill>
                          </a:uFill>
                          <a:latin typeface="Century Gothic"/>
                          <a:ea typeface="DejaVu Sans"/>
                        </a:rPr>
                        <a:t>Int Speed</a:t>
                      </a:r>
                      <a:endParaRPr/>
                    </a:p>
                    <a:p>
                      <a:pPr>
                        <a:lnSpc>
                          <a:spcPct val="100000"/>
                        </a:lnSpc>
                      </a:pPr>
                      <a:r>
                        <a:rPr lang="en-US" sz="1800" spc="-1" strike="noStrike">
                          <a:solidFill>
                            <a:srgbClr val="000000"/>
                          </a:solidFill>
                          <a:uFill>
                            <a:solidFill>
                              <a:srgbClr val="ffffff"/>
                            </a:solidFill>
                          </a:uFill>
                          <a:latin typeface="Century Gothic"/>
                          <a:ea typeface="DejaVu Sans"/>
                        </a:rPr>
                        <a:t>Int Direction</a:t>
                      </a:r>
                      <a:endParaRPr/>
                    </a:p>
                    <a:p>
                      <a:pPr>
                        <a:lnSpc>
                          <a:spcPct val="100000"/>
                        </a:lnSpc>
                      </a:pPr>
                      <a:r>
                        <a:rPr lang="en-US" sz="1800" spc="-1" strike="noStrike">
                          <a:solidFill>
                            <a:srgbClr val="000000"/>
                          </a:solidFill>
                          <a:uFill>
                            <a:solidFill>
                              <a:srgbClr val="ffffff"/>
                            </a:solidFill>
                          </a:uFill>
                          <a:latin typeface="Century Gothic"/>
                          <a:ea typeface="DejaVu Sans"/>
                        </a:rPr>
                        <a:t>String Colour</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r>
              <a:tr h="1079640">
                <a:tc>
                  <a:txBody>
                    <a:bodyPr/>
                    <a:p>
                      <a:pPr>
                        <a:lnSpc>
                          <a:spcPct val="100000"/>
                        </a:lnSpc>
                      </a:pPr>
                      <a:r>
                        <a:rPr lang="en-US" sz="1800" spc="-1" strike="noStrike">
                          <a:solidFill>
                            <a:srgbClr val="000000"/>
                          </a:solidFill>
                          <a:uFill>
                            <a:solidFill>
                              <a:srgbClr val="ffffff"/>
                            </a:solidFill>
                          </a:uFill>
                          <a:latin typeface="Century Gothic"/>
                          <a:ea typeface="DejaVu Sans"/>
                        </a:rPr>
                        <a:t>move_ball()</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graphicFrame>
        <p:nvGraphicFramePr>
          <p:cNvPr id="316" name="Table 3"/>
          <p:cNvGraphicFramePr/>
          <p:nvPr/>
        </p:nvGraphicFramePr>
        <p:xfrm>
          <a:off x="4690080" y="2244960"/>
          <a:ext cx="3267360" cy="3332520"/>
        </p:xfrm>
        <a:graphic>
          <a:graphicData uri="http://schemas.openxmlformats.org/drawingml/2006/table">
            <a:tbl>
              <a:tblPr/>
              <a:tblGrid>
                <a:gridCol w="3267720"/>
              </a:tblGrid>
              <a:tr h="603360">
                <a:tc>
                  <a:txBody>
                    <a:bodyPr/>
                    <a:p>
                      <a:pPr>
                        <a:lnSpc>
                          <a:spcPct val="100000"/>
                        </a:lnSpc>
                      </a:pPr>
                      <a:r>
                        <a:rPr b="1" lang="en-US" sz="1800" spc="-1" strike="noStrike">
                          <a:solidFill>
                            <a:srgbClr val="ffffff"/>
                          </a:solidFill>
                          <a:uFill>
                            <a:solidFill>
                              <a:srgbClr val="ffffff"/>
                            </a:solidFill>
                          </a:uFill>
                          <a:latin typeface="Century Gothic"/>
                          <a:ea typeface="DejaVu Sans"/>
                        </a:rPr>
                        <a:t>Pocket()</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1363320">
                <a:tc>
                  <a:txBody>
                    <a:bodyPr/>
                    <a:p>
                      <a:pPr>
                        <a:lnSpc>
                          <a:spcPct val="100000"/>
                        </a:lnSpc>
                      </a:pPr>
                      <a:r>
                        <a:rPr lang="en-US" sz="1800" spc="-1" strike="noStrike">
                          <a:solidFill>
                            <a:srgbClr val="000000"/>
                          </a:solidFill>
                          <a:uFill>
                            <a:solidFill>
                              <a:srgbClr val="ffffff"/>
                            </a:solidFill>
                          </a:uFill>
                          <a:latin typeface="Century Gothic"/>
                          <a:ea typeface="DejaVu Sans"/>
                        </a:rPr>
                        <a:t>Int location()</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r>
              <a:tr h="1366200">
                <a:tc>
                  <a:txBody>
                    <a:bodyPr/>
                    <a:p>
                      <a:pPr>
                        <a:lnSpc>
                          <a:spcPct val="100000"/>
                        </a:lnSpc>
                      </a:pPr>
                      <a:r>
                        <a:rPr lang="en-US" sz="1800" spc="-1" strike="noStrike">
                          <a:solidFill>
                            <a:srgbClr val="000000"/>
                          </a:solidFill>
                          <a:uFill>
                            <a:solidFill>
                              <a:srgbClr val="ffffff"/>
                            </a:solidFill>
                          </a:uFill>
                          <a:latin typeface="Century Gothic"/>
                          <a:ea typeface="DejaVu Sans"/>
                        </a:rPr>
                        <a:t>check_for_ball_contactl()</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17" name="TextShape 1"/>
          <p:cNvSpPr txBox="1"/>
          <p:nvPr/>
        </p:nvSpPr>
        <p:spPr>
          <a:xfrm>
            <a:off x="510480" y="229680"/>
            <a:ext cx="10972080" cy="1144440"/>
          </a:xfrm>
          <a:prstGeom prst="rect">
            <a:avLst/>
          </a:prstGeom>
          <a:noFill/>
          <a:ln>
            <a:noFill/>
          </a:ln>
        </p:spPr>
        <p:txBody>
          <a:bodyPr lIns="0" rIns="0" tIns="0" bIns="0" anchor="ctr"/>
          <a:p>
            <a:pPr algn="ctr">
              <a:lnSpc>
                <a:spcPct val="100000"/>
              </a:lnSpc>
            </a:pPr>
            <a:r>
              <a:rPr b="1" lang="en-US" sz="4200" spc="-1" strike="noStrike">
                <a:solidFill>
                  <a:srgbClr val="ffffff"/>
                </a:solidFill>
                <a:uFill>
                  <a:solidFill>
                    <a:srgbClr val="ffffff"/>
                  </a:solidFill>
                </a:uFill>
                <a:latin typeface="Century Gothic"/>
                <a:ea typeface="DejaVu Sans"/>
              </a:rPr>
              <a:t>Implementation Details and Deliverables</a:t>
            </a:r>
            <a:endParaRPr/>
          </a:p>
        </p:txBody>
      </p:sp>
      <p:sp>
        <p:nvSpPr>
          <p:cNvPr id="318" name="CustomShape 2"/>
          <p:cNvSpPr/>
          <p:nvPr/>
        </p:nvSpPr>
        <p:spPr>
          <a:xfrm>
            <a:off x="1113480" y="1567080"/>
            <a:ext cx="8944920" cy="4193640"/>
          </a:xfrm>
          <a:prstGeom prst="rect">
            <a:avLst/>
          </a:prstGeom>
          <a:noFill/>
          <a:ln>
            <a:noFill/>
          </a:ln>
        </p:spPr>
        <p:style>
          <a:lnRef idx="0"/>
          <a:fillRef idx="0"/>
          <a:effectRef idx="0"/>
          <a:fontRef idx="minor"/>
        </p:style>
        <p:txBody>
          <a:bodyPr lIns="90000" rIns="90000" tIns="45000" bIns="45000"/>
          <a:p>
            <a:pPr marL="343080" indent="-341280">
              <a:lnSpc>
                <a:spcPct val="100000"/>
              </a:lnSpc>
              <a:buClr>
                <a:srgbClr val="8ad0d6"/>
              </a:buClr>
              <a:buSzPct val="80000"/>
              <a:buFont typeface="Wingdings 3" charset="2"/>
              <a:buChar char=""/>
            </a:pPr>
            <a:r>
              <a:rPr lang="en-US" sz="1600" spc="-1" strike="noStrike">
                <a:solidFill>
                  <a:srgbClr val="ffffff"/>
                </a:solidFill>
                <a:uFill>
                  <a:solidFill>
                    <a:srgbClr val="ffffff"/>
                  </a:solidFill>
                </a:uFill>
                <a:latin typeface="Century Gothic"/>
                <a:ea typeface="DejaVu Sans"/>
              </a:rPr>
              <a:t>Our  game allows the user to play a game of billiards in a two-player format. It is meant to be a reasonably realistic simulation of the 'eight ball' game format.</a:t>
            </a:r>
            <a:endParaRPr/>
          </a:p>
          <a:p>
            <a:pPr marL="343080" indent="-341280">
              <a:lnSpc>
                <a:spcPct val="100000"/>
              </a:lnSpc>
              <a:buClr>
                <a:srgbClr val="8ad0d6"/>
              </a:buClr>
              <a:buSzPct val="80000"/>
              <a:buFont typeface="Wingdings 3" charset="2"/>
              <a:buChar char=""/>
            </a:pPr>
            <a:r>
              <a:rPr lang="en-US" sz="1600" spc="-1" strike="noStrike">
                <a:solidFill>
                  <a:srgbClr val="ffffff"/>
                </a:solidFill>
                <a:uFill>
                  <a:solidFill>
                    <a:srgbClr val="ffffff"/>
                  </a:solidFill>
                </a:uFill>
                <a:latin typeface="Century Gothic"/>
                <a:ea typeface="DejaVu Sans"/>
              </a:rPr>
              <a:t>For the game to operate correctly, every game file in the 'project files' folder must be present. In addition, Python 2.7+ and Pygame must be installed on the computer.</a:t>
            </a:r>
            <a:endParaRPr/>
          </a:p>
          <a:p>
            <a:pPr marL="343080" indent="-341280">
              <a:lnSpc>
                <a:spcPct val="100000"/>
              </a:lnSpc>
              <a:buClr>
                <a:srgbClr val="8ad0d6"/>
              </a:buClr>
              <a:buSzPct val="80000"/>
              <a:buFont typeface="Wingdings 3" charset="2"/>
              <a:buChar char=""/>
            </a:pPr>
            <a:r>
              <a:rPr b="1" lang="en-US" sz="1600" spc="-1" strike="noStrike">
                <a:solidFill>
                  <a:srgbClr val="ffffff"/>
                </a:solidFill>
                <a:uFill>
                  <a:solidFill>
                    <a:srgbClr val="ffffff"/>
                  </a:solidFill>
                </a:uFill>
                <a:latin typeface="Century Gothic"/>
                <a:ea typeface="DejaVu Sans"/>
              </a:rPr>
              <a:t>How the game works:</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Classes were used to define what a ball was, and 15 instances of Ball() were created to represent each ball.</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Functions were created to draw every visual element of the game, including menu screens and the playing surface.</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p:txBody>
      </p:sp>
      <p:pic>
        <p:nvPicPr>
          <p:cNvPr id="319" name="" descr=""/>
          <p:cNvPicPr/>
          <p:nvPr/>
        </p:nvPicPr>
        <p:blipFill>
          <a:blip r:embed="rId1"/>
          <a:stretch/>
        </p:blipFill>
        <p:spPr>
          <a:xfrm>
            <a:off x="731520" y="3840480"/>
            <a:ext cx="5005800" cy="2997360"/>
          </a:xfrm>
          <a:prstGeom prst="rect">
            <a:avLst/>
          </a:prstGeom>
          <a:ln>
            <a:noFill/>
          </a:ln>
        </p:spPr>
      </p:pic>
      <p:pic>
        <p:nvPicPr>
          <p:cNvPr id="320" name="" descr=""/>
          <p:cNvPicPr/>
          <p:nvPr/>
        </p:nvPicPr>
        <p:blipFill>
          <a:blip r:embed="rId2"/>
          <a:stretch/>
        </p:blipFill>
        <p:spPr>
          <a:xfrm>
            <a:off x="5760720" y="3764880"/>
            <a:ext cx="5517000" cy="3001680"/>
          </a:xfrm>
          <a:prstGeom prst="rect">
            <a:avLst/>
          </a:prstGeom>
          <a:ln>
            <a:noFill/>
          </a:ln>
        </p:spPr>
      </p:pic>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1" name="TextShape 1"/>
          <p:cNvSpPr txBox="1"/>
          <p:nvPr/>
        </p:nvSpPr>
        <p:spPr>
          <a:xfrm>
            <a:off x="510480" y="229680"/>
            <a:ext cx="10972080" cy="1144440"/>
          </a:xfrm>
          <a:prstGeom prst="rect">
            <a:avLst/>
          </a:prstGeom>
          <a:noFill/>
          <a:ln>
            <a:noFill/>
          </a:ln>
        </p:spPr>
        <p:txBody>
          <a:bodyPr lIns="0" rIns="0" tIns="0" bIns="0" anchor="ctr"/>
          <a:p>
            <a:pPr algn="ctr">
              <a:lnSpc>
                <a:spcPct val="100000"/>
              </a:lnSpc>
            </a:pPr>
            <a:r>
              <a:rPr b="1" lang="en-US" sz="4200" spc="-1" strike="noStrike">
                <a:solidFill>
                  <a:srgbClr val="ffffff"/>
                </a:solidFill>
                <a:uFill>
                  <a:solidFill>
                    <a:srgbClr val="ffffff"/>
                  </a:solidFill>
                </a:uFill>
                <a:latin typeface="Century Gothic"/>
                <a:ea typeface="DejaVu Sans"/>
              </a:rPr>
              <a:t>Implementation Details and Deliverables</a:t>
            </a:r>
            <a:endParaRPr/>
          </a:p>
        </p:txBody>
      </p:sp>
      <p:sp>
        <p:nvSpPr>
          <p:cNvPr id="322" name="CustomShape 2"/>
          <p:cNvSpPr/>
          <p:nvPr/>
        </p:nvSpPr>
        <p:spPr>
          <a:xfrm>
            <a:off x="1113480" y="1567080"/>
            <a:ext cx="8944920" cy="4193640"/>
          </a:xfrm>
          <a:prstGeom prst="rect">
            <a:avLst/>
          </a:prstGeom>
          <a:noFill/>
          <a:ln>
            <a:noFill/>
          </a:ln>
        </p:spPr>
        <p:style>
          <a:lnRef idx="0"/>
          <a:fillRef idx="0"/>
          <a:effectRef idx="0"/>
          <a:fontRef idx="minor"/>
        </p:style>
        <p:txBody>
          <a:bodyPr lIns="90000" rIns="90000" tIns="45000" bIns="45000"/>
          <a:p>
            <a:pPr lvl="1" marL="432000" indent="-216000">
              <a:lnSpc>
                <a:spcPct val="100000"/>
              </a:lnSpc>
              <a:buSzPct val="45000"/>
              <a:buFont typeface="StarSymbol"/>
              <a:buChar char=""/>
            </a:pPr>
            <a:r>
              <a:rPr lang="en-US" sz="1600" spc="-1" strike="noStrike">
                <a:solidFill>
                  <a:srgbClr val="ffffff"/>
                </a:solidFill>
                <a:uFill>
                  <a:solidFill>
                    <a:srgbClr val="ffffff"/>
                  </a:solidFill>
                </a:uFill>
                <a:latin typeface="Century Gothic"/>
                <a:ea typeface="DejaVu Sans"/>
              </a:rPr>
              <a:t>Additional functions were created to track mouse location and use that to determine the angle of the cue.</a:t>
            </a:r>
            <a:endParaRPr/>
          </a:p>
          <a:p>
            <a:pPr lvl="2" marL="648000" indent="-216000">
              <a:lnSpc>
                <a:spcPct val="100000"/>
              </a:lnSpc>
              <a:buSzPct val="45000"/>
              <a:buFont typeface="StarSymbol"/>
              <a:buChar char=""/>
            </a:pPr>
            <a:r>
              <a:rPr lang="en-US" sz="1600" spc="-1" strike="noStrike">
                <a:solidFill>
                  <a:srgbClr val="ffffff"/>
                </a:solidFill>
                <a:uFill>
                  <a:solidFill>
                    <a:srgbClr val="ffffff"/>
                  </a:solidFill>
                </a:uFill>
                <a:latin typeface="Century Gothic"/>
                <a:ea typeface="DejaVu Sans"/>
              </a:rPr>
              <a:t>In order to convert the location of the mouse and the cue ball into a usable angle, Matthew used this formula to determine the angle of the mouse at any given time.</a:t>
            </a:r>
            <a:endParaRPr/>
          </a:p>
          <a:p>
            <a:pPr lvl="2" marL="648000" indent="-216000">
              <a:lnSpc>
                <a:spcPct val="100000"/>
              </a:lnSpc>
              <a:buSzPct val="45000"/>
              <a:buFont typeface="StarSymbol"/>
              <a:buChar char=""/>
            </a:pPr>
            <a:r>
              <a:rPr lang="en-US" sz="1600" spc="-1" strike="noStrike">
                <a:solidFill>
                  <a:srgbClr val="ffffff"/>
                </a:solidFill>
                <a:uFill>
                  <a:solidFill>
                    <a:srgbClr val="ffffff"/>
                  </a:solidFill>
                </a:uFill>
                <a:latin typeface="Century Gothic"/>
                <a:ea typeface="DejaVu Sans"/>
              </a:rPr>
              <a:t>In order to convert the angle of the mouse + the length of the cue, into a pair of Cartesian coordinates, Matthew used this formula to convert polar coordinates to Cartesian coordinates.</a:t>
            </a:r>
            <a:endParaRPr/>
          </a:p>
          <a:p>
            <a:pPr>
              <a:lnSpc>
                <a:spcPct val="100000"/>
              </a:lnSpc>
            </a:pPr>
            <a:endParaRPr/>
          </a:p>
        </p:txBody>
      </p:sp>
      <p:pic>
        <p:nvPicPr>
          <p:cNvPr id="323" name="" descr=""/>
          <p:cNvPicPr/>
          <p:nvPr/>
        </p:nvPicPr>
        <p:blipFill>
          <a:blip r:embed="rId1"/>
          <a:stretch/>
        </p:blipFill>
        <p:spPr>
          <a:xfrm>
            <a:off x="2052360" y="4114800"/>
            <a:ext cx="5811480" cy="268272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4" name="TextShape 1"/>
          <p:cNvSpPr txBox="1"/>
          <p:nvPr/>
        </p:nvSpPr>
        <p:spPr>
          <a:xfrm>
            <a:off x="510480" y="229680"/>
            <a:ext cx="10972080" cy="1144440"/>
          </a:xfrm>
          <a:prstGeom prst="rect">
            <a:avLst/>
          </a:prstGeom>
          <a:noFill/>
          <a:ln>
            <a:noFill/>
          </a:ln>
        </p:spPr>
        <p:txBody>
          <a:bodyPr lIns="0" rIns="0" tIns="0" bIns="0" anchor="ctr"/>
          <a:p>
            <a:pPr algn="ctr">
              <a:lnSpc>
                <a:spcPct val="100000"/>
              </a:lnSpc>
            </a:pPr>
            <a:r>
              <a:rPr b="1" lang="en-US" sz="4200" spc="-1" strike="noStrike">
                <a:solidFill>
                  <a:srgbClr val="ffffff"/>
                </a:solidFill>
                <a:uFill>
                  <a:solidFill>
                    <a:srgbClr val="ffffff"/>
                  </a:solidFill>
                </a:uFill>
                <a:latin typeface="Century Gothic"/>
                <a:ea typeface="DejaVu Sans"/>
              </a:rPr>
              <a:t>Implementation Details and Deliverables</a:t>
            </a:r>
            <a:endParaRPr/>
          </a:p>
        </p:txBody>
      </p:sp>
      <p:sp>
        <p:nvSpPr>
          <p:cNvPr id="325" name="CustomShape 2"/>
          <p:cNvSpPr/>
          <p:nvPr/>
        </p:nvSpPr>
        <p:spPr>
          <a:xfrm>
            <a:off x="1113480" y="1567080"/>
            <a:ext cx="8944920" cy="4193640"/>
          </a:xfrm>
          <a:prstGeom prst="rect">
            <a:avLst/>
          </a:prstGeom>
          <a:noFill/>
          <a:ln>
            <a:noFill/>
          </a:ln>
        </p:spPr>
        <p:style>
          <a:lnRef idx="0"/>
          <a:fillRef idx="0"/>
          <a:effectRef idx="0"/>
          <a:fontRef idx="minor"/>
        </p:style>
        <p:txBody>
          <a:bodyPr lIns="90000" rIns="90000" tIns="45000" bIns="45000"/>
          <a:p>
            <a:pPr lvl="1" marL="432000" indent="-216000">
              <a:lnSpc>
                <a:spcPct val="100000"/>
              </a:lnSpc>
              <a:buSzPct val="45000"/>
              <a:buFont typeface="StarSymbol"/>
              <a:buChar char=""/>
            </a:pPr>
            <a:r>
              <a:rPr lang="en-US" sz="1600" spc="-1" strike="noStrike">
                <a:solidFill>
                  <a:srgbClr val="ffffff"/>
                </a:solidFill>
                <a:uFill>
                  <a:solidFill>
                    <a:srgbClr val="ffffff"/>
                  </a:solidFill>
                </a:uFill>
                <a:latin typeface="Century Gothic"/>
                <a:ea typeface="DejaVu Sans"/>
              </a:rPr>
              <a:t>Lastly, functions were also created to manage the direction, speed and current status of each ball on the pool table.</a:t>
            </a:r>
            <a:endParaRPr/>
          </a:p>
          <a:p>
            <a:pPr lvl="1" marL="432000" indent="-216000">
              <a:lnSpc>
                <a:spcPct val="100000"/>
              </a:lnSpc>
              <a:buSzPct val="45000"/>
              <a:buFont typeface="StarSymbol"/>
              <a:buChar char=""/>
            </a:pPr>
            <a:r>
              <a:rPr lang="en-US" sz="1600" spc="-1" strike="noStrike">
                <a:solidFill>
                  <a:srgbClr val="ffffff"/>
                </a:solidFill>
                <a:uFill>
                  <a:solidFill>
                    <a:srgbClr val="ffffff"/>
                  </a:solidFill>
                </a:uFill>
                <a:latin typeface="Century Gothic"/>
                <a:ea typeface="DejaVu Sans"/>
              </a:rPr>
              <a:t>In order to calculate the resulting angles of balls after ball_to_ball() or ball_to_cushion() collisions, Matthew devised several formulas using trial and error. As a result, all possible collisions that a ball can encounter are reasonably accurate for the game.</a:t>
            </a:r>
            <a:endParaRPr/>
          </a:p>
          <a:p>
            <a:pPr lvl="1" marL="432000" indent="-216000">
              <a:lnSpc>
                <a:spcPct val="100000"/>
              </a:lnSpc>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a:lnSpc>
                <a:spcPct val="100000"/>
              </a:lnSpc>
            </a:pPr>
            <a:endParaRPr/>
          </a:p>
          <a:p>
            <a:pPr marL="1440">
              <a:lnSpc>
                <a:spcPct val="100000"/>
              </a:lnSpc>
            </a:pPr>
            <a:r>
              <a:rPr lang="en-US" sz="1600" spc="-1" strike="noStrike">
                <a:solidFill>
                  <a:srgbClr val="ffffff"/>
                </a:solidFill>
                <a:uFill>
                  <a:solidFill>
                    <a:srgbClr val="ffffff"/>
                  </a:solidFill>
                </a:uFill>
                <a:latin typeface="Century Gothic"/>
                <a:ea typeface="DejaVu Sans"/>
              </a:rPr>
              <a:t> </a:t>
            </a:r>
            <a:endParaRPr/>
          </a:p>
        </p:txBody>
      </p:sp>
      <p:pic>
        <p:nvPicPr>
          <p:cNvPr id="326" name="" descr=""/>
          <p:cNvPicPr/>
          <p:nvPr/>
        </p:nvPicPr>
        <p:blipFill>
          <a:blip r:embed="rId1"/>
          <a:stretch/>
        </p:blipFill>
        <p:spPr>
          <a:xfrm>
            <a:off x="2834640" y="3108960"/>
            <a:ext cx="6020640" cy="353484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7" name="TextShape 1"/>
          <p:cNvSpPr txBox="1"/>
          <p:nvPr/>
        </p:nvSpPr>
        <p:spPr>
          <a:xfrm>
            <a:off x="510480" y="229680"/>
            <a:ext cx="10972080" cy="1144440"/>
          </a:xfrm>
          <a:prstGeom prst="rect">
            <a:avLst/>
          </a:prstGeom>
          <a:noFill/>
          <a:ln>
            <a:noFill/>
          </a:ln>
        </p:spPr>
        <p:txBody>
          <a:bodyPr lIns="0" rIns="0" tIns="0" bIns="0" anchor="ctr"/>
          <a:p>
            <a:pPr algn="ctr">
              <a:lnSpc>
                <a:spcPct val="100000"/>
              </a:lnSpc>
            </a:pPr>
            <a:r>
              <a:rPr b="1" lang="en-US" sz="4200" spc="-1" strike="noStrike">
                <a:solidFill>
                  <a:srgbClr val="ffffff"/>
                </a:solidFill>
                <a:uFill>
                  <a:solidFill>
                    <a:srgbClr val="ffffff"/>
                  </a:solidFill>
                </a:uFill>
                <a:latin typeface="Century Gothic"/>
                <a:ea typeface="DejaVu Sans"/>
              </a:rPr>
              <a:t>Maintenance</a:t>
            </a:r>
            <a:endParaRPr/>
          </a:p>
        </p:txBody>
      </p:sp>
      <p:sp>
        <p:nvSpPr>
          <p:cNvPr id="328" name="CustomShape 2"/>
          <p:cNvSpPr/>
          <p:nvPr/>
        </p:nvSpPr>
        <p:spPr>
          <a:xfrm>
            <a:off x="1113480" y="1567080"/>
            <a:ext cx="8944920" cy="4193640"/>
          </a:xfrm>
          <a:prstGeom prst="rect">
            <a:avLst/>
          </a:prstGeom>
          <a:noFill/>
          <a:ln>
            <a:noFill/>
          </a:ln>
        </p:spPr>
        <p:style>
          <a:lnRef idx="0"/>
          <a:fillRef idx="0"/>
          <a:effectRef idx="0"/>
          <a:fontRef idx="minor"/>
        </p:style>
        <p:txBody>
          <a:bodyPr lIns="90000" rIns="90000" tIns="45000" bIns="45000"/>
          <a:p>
            <a:pPr>
              <a:lnSpc>
                <a:spcPct val="100000"/>
              </a:lnSpc>
            </a:pPr>
            <a:r>
              <a:rPr lang="en-US" sz="1600" spc="-1" strike="noStrike">
                <a:solidFill>
                  <a:srgbClr val="ffffff"/>
                </a:solidFill>
                <a:uFill>
                  <a:solidFill>
                    <a:srgbClr val="ffffff"/>
                  </a:solidFill>
                </a:uFill>
                <a:latin typeface="Century Gothic"/>
                <a:ea typeface="DejaVu Sans"/>
              </a:rPr>
              <a:t>	</a:t>
            </a:r>
            <a:r>
              <a:rPr lang="en-US" sz="1600" spc="-1" strike="noStrike">
                <a:solidFill>
                  <a:srgbClr val="ffffff"/>
                </a:solidFill>
                <a:uFill>
                  <a:solidFill>
                    <a:srgbClr val="ffffff"/>
                  </a:solidFill>
                </a:uFill>
                <a:latin typeface="Century Gothic"/>
                <a:ea typeface="DejaVu Sans"/>
              </a:rPr>
              <a:t>As a whole, We believe that out project was a success. We created a game that was neatly at the edge of our ability, since it required complex physics and the ability to model the interactions of 15 billiard balls at the same time. Most of the time was used to make the ball collisions realistic. In contrast, drawing the pool table was relatively easy. We think that the realism of the speed and collisions of the game went well. We are also proud of the menus and screens we created to navigate through the game. </a:t>
            </a:r>
            <a:endParaRPr/>
          </a:p>
          <a:p>
            <a:pPr>
              <a:lnSpc>
                <a:spcPct val="100000"/>
              </a:lnSpc>
            </a:pPr>
            <a:r>
              <a:rPr lang="en-US" sz="1600" spc="-1" strike="noStrike">
                <a:solidFill>
                  <a:srgbClr val="ffffff"/>
                </a:solidFill>
                <a:uFill>
                  <a:solidFill>
                    <a:srgbClr val="ffffff"/>
                  </a:solidFill>
                </a:uFill>
                <a:latin typeface="Century Gothic"/>
                <a:ea typeface="DejaVu Sans"/>
              </a:rPr>
              <a:t>	</a:t>
            </a:r>
            <a:endParaRPr/>
          </a:p>
          <a:p>
            <a:pPr>
              <a:lnSpc>
                <a:spcPct val="100000"/>
              </a:lnSpc>
            </a:pPr>
            <a:r>
              <a:rPr lang="en-US" sz="1600" spc="-1" strike="noStrike">
                <a:solidFill>
                  <a:srgbClr val="ffffff"/>
                </a:solidFill>
                <a:uFill>
                  <a:solidFill>
                    <a:srgbClr val="ffffff"/>
                  </a:solidFill>
                </a:uFill>
                <a:latin typeface="Century Gothic"/>
                <a:ea typeface="DejaVu Sans"/>
              </a:rPr>
              <a:t>	</a:t>
            </a:r>
            <a:r>
              <a:rPr lang="en-US" sz="1600" spc="-1" strike="noStrike">
                <a:solidFill>
                  <a:srgbClr val="ffffff"/>
                </a:solidFill>
                <a:uFill>
                  <a:solidFill>
                    <a:srgbClr val="ffffff"/>
                  </a:solidFill>
                </a:uFill>
                <a:latin typeface="Century Gothic"/>
                <a:ea typeface="DejaVu Sans"/>
              </a:rPr>
              <a:t>Areas that need more time and effort include the flow charts/planning aspect of the game. If the game were more meticulously planned, then programming the game might have taken much less time than it has. Another aspect of the game that we would like to imporve are the graphics. The game would look a lot more polished if the balls were “spinning” and if the pool table had a felt texture and wood grain on the perimeter. </a:t>
            </a:r>
            <a:endParaRPr/>
          </a:p>
          <a:p>
            <a:pPr>
              <a:lnSpc>
                <a:spcPct val="100000"/>
              </a:lnSpc>
            </a:pPr>
            <a:endParaRPr/>
          </a:p>
          <a:p>
            <a:pPr>
              <a:lnSpc>
                <a:spcPct val="100000"/>
              </a:lnSpc>
            </a:pPr>
            <a:r>
              <a:rPr lang="en-US" sz="1600" spc="-1" strike="noStrike">
                <a:solidFill>
                  <a:srgbClr val="ffffff"/>
                </a:solidFill>
                <a:uFill>
                  <a:solidFill>
                    <a:srgbClr val="ffffff"/>
                  </a:solidFill>
                </a:uFill>
                <a:latin typeface="Century Gothic"/>
                <a:ea typeface="DejaVu Sans"/>
              </a:rPr>
              <a:t>	</a:t>
            </a:r>
            <a:r>
              <a:rPr lang="en-US" sz="1600" spc="-1" strike="noStrike">
                <a:solidFill>
                  <a:srgbClr val="ffffff"/>
                </a:solidFill>
                <a:uFill>
                  <a:solidFill>
                    <a:srgbClr val="ffffff"/>
                  </a:solidFill>
                </a:uFill>
                <a:latin typeface="Century Gothic"/>
                <a:ea typeface="DejaVu Sans"/>
              </a:rPr>
              <a:t>The last area of need would be a few bugs present in the ball movement in the game. Sometimes the ball gets stuck to the wall, and that sometimes hinders the user's enjoyment of the game. Therefore, three things that we would improve, if given the oppurtunity, are the flowcharts, graphics and the ball simulation bugs.</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a:p>
            <a:pPr lvl="1" marL="432000" indent="-216000">
              <a:lnSpc>
                <a:spcPct val="100000"/>
              </a:lnSpc>
              <a:buClr>
                <a:srgbClr val="ffffff"/>
              </a:buClr>
              <a:buSzPct val="45000"/>
              <a:buFont typeface="StarSymbol"/>
              <a:buChar char=""/>
            </a:pPr>
            <a:r>
              <a:rPr lang="en-US" sz="1600" spc="-1" strike="noStrike">
                <a:solidFill>
                  <a:srgbClr val="ffffff"/>
                </a:solidFill>
                <a:uFill>
                  <a:solidFill>
                    <a:srgbClr val="ffffff"/>
                  </a:solidFill>
                </a:uFill>
                <a:latin typeface="Century Gothic"/>
                <a:ea typeface="DejaVu Sans"/>
              </a:rPr>
              <a:t> </a:t>
            </a:r>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29" name="TextShape 1"/>
          <p:cNvSpPr txBox="1"/>
          <p:nvPr/>
        </p:nvSpPr>
        <p:spPr>
          <a:xfrm>
            <a:off x="510480" y="229680"/>
            <a:ext cx="10972080" cy="1144440"/>
          </a:xfrm>
          <a:prstGeom prst="rect">
            <a:avLst/>
          </a:prstGeom>
          <a:noFill/>
          <a:ln>
            <a:noFill/>
          </a:ln>
        </p:spPr>
        <p:txBody>
          <a:bodyPr lIns="0" rIns="0" tIns="0" bIns="0" anchor="ctr"/>
          <a:p>
            <a:pPr algn="ctr">
              <a:lnSpc>
                <a:spcPct val="100000"/>
              </a:lnSpc>
            </a:pPr>
            <a:r>
              <a:rPr b="1" lang="en-US" sz="4200" spc="-1" strike="noStrike">
                <a:solidFill>
                  <a:srgbClr val="ffffff"/>
                </a:solidFill>
                <a:uFill>
                  <a:solidFill>
                    <a:srgbClr val="ffffff"/>
                  </a:solidFill>
                </a:uFill>
                <a:latin typeface="Century Gothic"/>
                <a:ea typeface="DejaVu Sans"/>
              </a:rPr>
              <a:t>Resource Allocation</a:t>
            </a:r>
            <a:endParaRPr/>
          </a:p>
        </p:txBody>
      </p:sp>
      <p:graphicFrame>
        <p:nvGraphicFramePr>
          <p:cNvPr id="330" name="Table 2"/>
          <p:cNvGraphicFramePr/>
          <p:nvPr/>
        </p:nvGraphicFramePr>
        <p:xfrm>
          <a:off x="1976760" y="1218960"/>
          <a:ext cx="8532720" cy="4168080"/>
        </p:xfrm>
        <a:graphic>
          <a:graphicData uri="http://schemas.openxmlformats.org/drawingml/2006/table">
            <a:tbl>
              <a:tblPr/>
              <a:tblGrid>
                <a:gridCol w="2844360"/>
                <a:gridCol w="2844360"/>
                <a:gridCol w="2844360"/>
              </a:tblGrid>
              <a:tr h="267120">
                <a:tc>
                  <a:txBody>
                    <a:bodyPr/>
                    <a:p>
                      <a:pPr>
                        <a:lnSpc>
                          <a:spcPct val="100000"/>
                        </a:lnSpc>
                      </a:pPr>
                      <a:r>
                        <a:rPr b="1" lang="en-US" sz="1200" spc="-1" strike="noStrike">
                          <a:solidFill>
                            <a:srgbClr val="ffffff"/>
                          </a:solidFill>
                          <a:uFill>
                            <a:solidFill>
                              <a:srgbClr val="ffffff"/>
                            </a:solidFill>
                          </a:uFill>
                          <a:latin typeface="Arial"/>
                          <a:ea typeface="DejaVu Sans"/>
                        </a:rPr>
                        <a:t>Task</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uFill>
                            <a:solidFill>
                              <a:srgbClr val="ffffff"/>
                            </a:solidFill>
                          </a:uFill>
                          <a:latin typeface="Arial"/>
                          <a:ea typeface="DejaVu Sans"/>
                        </a:rPr>
                        <a:t>Responsibility</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nSpc>
                          <a:spcPct val="100000"/>
                        </a:lnSpc>
                      </a:pPr>
                      <a:r>
                        <a:rPr b="1" lang="en-US" sz="1200" spc="-1" strike="noStrike">
                          <a:solidFill>
                            <a:srgbClr val="ffffff"/>
                          </a:solidFill>
                          <a:uFill>
                            <a:solidFill>
                              <a:srgbClr val="ffffff"/>
                            </a:solidFill>
                          </a:uFill>
                          <a:latin typeface="Arial"/>
                          <a:ea typeface="DejaVu Sans"/>
                        </a:rPr>
                        <a:t>Description</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1627560">
                <a:tc>
                  <a:txBody>
                    <a:bodyPr/>
                    <a:p>
                      <a:pPr>
                        <a:lnSpc>
                          <a:spcPct val="100000"/>
                        </a:lnSpc>
                      </a:pPr>
                      <a:r>
                        <a:rPr lang="en-US" sz="1200" spc="-1" strike="noStrike">
                          <a:solidFill>
                            <a:srgbClr val="000000"/>
                          </a:solidFill>
                          <a:uFill>
                            <a:solidFill>
                              <a:srgbClr val="ffffff"/>
                            </a:solidFill>
                          </a:uFill>
                          <a:latin typeface="Arial"/>
                          <a:ea typeface="DejaVu Sans"/>
                        </a:rPr>
                        <a:t>Daniel</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IPO Chart</a:t>
                      </a:r>
                      <a:endParaRPr/>
                    </a:p>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Flowcharts</a:t>
                      </a:r>
                      <a:endParaRPr/>
                    </a:p>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Proposal</a:t>
                      </a:r>
                      <a:endParaRPr/>
                    </a:p>
                    <a:p>
                      <a:pPr>
                        <a:lnSpc>
                          <a:spcPct val="100000"/>
                        </a:lnSpc>
                      </a:pP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Created an IPO Chart to use for making the flowchart</a:t>
                      </a:r>
                      <a:endParaRPr/>
                    </a:p>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Constructed a variety of flowcharts to use for creating the pygame</a:t>
                      </a:r>
                      <a:endParaRPr/>
                    </a:p>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Created Project Timeline</a:t>
                      </a:r>
                      <a:endParaRPr/>
                    </a:p>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Helped with integrating ideas into the game</a:t>
                      </a:r>
                      <a:endParaRPr/>
                    </a:p>
                    <a:p>
                      <a:pPr marL="285840" indent="-285480">
                        <a:lnSpc>
                          <a:spcPct val="100000"/>
                        </a:lnSpc>
                        <a:buFont typeface="Arial"/>
                        <a:buChar char="•"/>
                      </a:pPr>
                      <a:r>
                        <a:rPr lang="en-US" sz="1200" spc="-1" strike="noStrike">
                          <a:solidFill>
                            <a:srgbClr val="000000"/>
                          </a:solidFill>
                          <a:uFill>
                            <a:solidFill>
                              <a:srgbClr val="ffffff"/>
                            </a:solidFill>
                          </a:uFill>
                          <a:latin typeface="Arial"/>
                          <a:ea typeface="DejaVu Sans"/>
                        </a:rPr>
                        <a:t>Found several bugs, which were later fixed.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1115640">
                <a:tc>
                  <a:txBody>
                    <a:bodyPr/>
                    <a:p>
                      <a:pPr>
                        <a:lnSpc>
                          <a:spcPct val="100000"/>
                        </a:lnSpc>
                      </a:pPr>
                      <a:r>
                        <a:rPr lang="en-US" sz="1200" spc="-1" strike="noStrike">
                          <a:solidFill>
                            <a:srgbClr val="000000"/>
                          </a:solidFill>
                          <a:uFill>
                            <a:solidFill>
                              <a:srgbClr val="ffffff"/>
                            </a:solidFill>
                          </a:uFill>
                          <a:latin typeface="Arial"/>
                          <a:ea typeface="DejaVu Sans"/>
                        </a:rPr>
                        <a:t>Matthew</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Writing the program</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Flowcharts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UML Diagrams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Final Proposal</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Final Report</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Wrote the program (8_ball_pool.py)</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Helped with making flowcharts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Created the required UML Diagrams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Created design proposal</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Created Mockups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Wrote the implementation details, maintenance and references reports.</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968840">
                <a:tc>
                  <a:txBody>
                    <a:bodyPr/>
                    <a:p>
                      <a:pPr>
                        <a:lnSpc>
                          <a:spcPct val="100000"/>
                        </a:lnSpc>
                      </a:pPr>
                      <a:r>
                        <a:rPr lang="en-US" sz="1200" spc="-1" strike="noStrike">
                          <a:solidFill>
                            <a:srgbClr val="000000"/>
                          </a:solidFill>
                          <a:uFill>
                            <a:solidFill>
                              <a:srgbClr val="ffffff"/>
                            </a:solidFill>
                          </a:uFill>
                          <a:latin typeface="Arial"/>
                          <a:ea typeface="DejaVu Sans"/>
                        </a:rPr>
                        <a:t>Elgin</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Step Wise refinement </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Menu screens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Flowcharts</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Created stepwise refinement</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Helped with design proposal</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Helped with flowcharts</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Helped with logic</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Designed the menu screens for the game</a:t>
                      </a:r>
                      <a:endParaRPr/>
                    </a:p>
                    <a:p>
                      <a:pPr marL="171360" indent="-171000">
                        <a:lnSpc>
                          <a:spcPct val="100000"/>
                        </a:lnSpc>
                        <a:buFont typeface="Arial"/>
                        <a:buChar char="•"/>
                      </a:pPr>
                      <a:r>
                        <a:rPr lang="en-US" sz="1200" spc="-1" strike="noStrike">
                          <a:solidFill>
                            <a:srgbClr val="000000"/>
                          </a:solidFill>
                          <a:uFill>
                            <a:solidFill>
                              <a:srgbClr val="ffffff"/>
                            </a:solidFill>
                          </a:uFill>
                          <a:latin typeface="Arial"/>
                          <a:ea typeface="DejaVu Sans"/>
                        </a:rPr>
                        <a:t>Helped with game graphics</a:t>
                      </a:r>
                      <a:endParaRPr/>
                    </a:p>
                    <a:p>
                      <a:pPr>
                        <a:lnSpc>
                          <a:spcPct val="100000"/>
                        </a:lnSpc>
                      </a:pPr>
                      <a:endParaRPr/>
                    </a:p>
                    <a:p>
                      <a:pPr>
                        <a:lnSpc>
                          <a:spcPct val="100000"/>
                        </a:lnSpc>
                      </a:pPr>
                      <a:endParaRPr/>
                    </a:p>
                    <a:p>
                      <a:pPr>
                        <a:lnSpc>
                          <a:spcPct val="100000"/>
                        </a:lnSpc>
                      </a:pPr>
                      <a:endParaRPr/>
                    </a:p>
                    <a:p>
                      <a:pPr>
                        <a:lnSpc>
                          <a:spcPct val="100000"/>
                        </a:lnSpc>
                      </a:pP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18"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Customer Requirements</a:t>
            </a:r>
            <a:endParaRPr/>
          </a:p>
        </p:txBody>
      </p:sp>
      <p:sp>
        <p:nvSpPr>
          <p:cNvPr id="219" name="CustomShape 2"/>
          <p:cNvSpPr/>
          <p:nvPr/>
        </p:nvSpPr>
        <p:spPr>
          <a:xfrm>
            <a:off x="387360" y="1710360"/>
            <a:ext cx="10739160" cy="4588920"/>
          </a:xfrm>
          <a:prstGeom prst="rect">
            <a:avLst/>
          </a:prstGeom>
          <a:noFill/>
          <a:ln>
            <a:noFill/>
          </a:ln>
        </p:spPr>
        <p:style>
          <a:lnRef idx="0"/>
          <a:fillRef idx="0"/>
          <a:effectRef idx="0"/>
          <a:fontRef idx="minor"/>
        </p:style>
        <p:txBody>
          <a:bodyPr lIns="90000" rIns="90000" tIns="45000" bIns="45000"/>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Our clients are the teacher and the students in our class.</a:t>
            </a:r>
            <a:endParaRPr/>
          </a:p>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 A cue that is controlled by the mouse.</a:t>
            </a:r>
            <a:endParaRPr/>
          </a:p>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 The orientation (or direction) of the cue will be determined by the location of the mouse.</a:t>
            </a:r>
            <a:endParaRPr/>
          </a:p>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 When the left button on the mouse is clicked and dragged, the cue will move backwards. When the left mouse button is released, the cue will collide with the cue ball and transfer speed and direction values to the ball depending on how far the cue was pulled back as well as it’s orientation.</a:t>
            </a:r>
            <a:endParaRPr/>
          </a:p>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 Once the cue ball is moving, it will collide with other balls in it’s direct line and will in turn transfer the appropriate speed and direction values to the other balls depending on the impact location and prior speed of the cue ball. These rules will apply to any subsequent collision between any other balls on the pool table.</a:t>
            </a:r>
            <a:endParaRPr/>
          </a:p>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 if any ball falls into a pocket or is “pocketed”, then the ball will be removed from the playing surface and the appropriate score/game scenario will be recorded.</a:t>
            </a:r>
            <a:endParaRPr/>
          </a:p>
          <a:p>
            <a:pPr marL="343080" indent="-341280">
              <a:lnSpc>
                <a:spcPct val="100000"/>
              </a:lnSpc>
              <a:buClr>
                <a:srgbClr val="8ad0d6"/>
              </a:buClr>
              <a:buSzPct val="80000"/>
              <a:buFont typeface="Wingdings 3" charset="2"/>
              <a:buChar char=""/>
            </a:pPr>
            <a:r>
              <a:rPr lang="en-US" sz="1800" spc="-1" strike="noStrike">
                <a:solidFill>
                  <a:srgbClr val="ffffff"/>
                </a:solidFill>
                <a:uFill>
                  <a:solidFill>
                    <a:srgbClr val="ffffff"/>
                  </a:solidFill>
                </a:uFill>
                <a:latin typeface="Century Gothic"/>
                <a:ea typeface="DejaVu Sans"/>
              </a:rPr>
              <a:t>- The game will  operate in accordance to the 8 ball pool format. After the initial break by one player, the first ball pocketed will determine which player is assigned to solid or striped balls. If a player pockets the black ball (“8 ball”) is pocketed at any time, the other will win the game. The first player to pocket all balls of the type they are assigned to, and then pocket the 8 ball last will win the game.</a:t>
            </a:r>
            <a:endParaRPr/>
          </a:p>
          <a:p>
            <a:pPr>
              <a:lnSpc>
                <a:spcPct val="100000"/>
              </a:lnSpc>
            </a:pPr>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331" name="TextShape 1"/>
          <p:cNvSpPr txBox="1"/>
          <p:nvPr/>
        </p:nvSpPr>
        <p:spPr>
          <a:xfrm>
            <a:off x="510480" y="229680"/>
            <a:ext cx="10972080" cy="1144440"/>
          </a:xfrm>
          <a:prstGeom prst="rect">
            <a:avLst/>
          </a:prstGeom>
          <a:noFill/>
          <a:ln>
            <a:noFill/>
          </a:ln>
        </p:spPr>
        <p:txBody>
          <a:bodyPr lIns="0" rIns="0" tIns="0" bIns="0" anchor="ctr"/>
          <a:p>
            <a:pPr algn="ctr">
              <a:lnSpc>
                <a:spcPct val="100000"/>
              </a:lnSpc>
            </a:pPr>
            <a:r>
              <a:rPr b="1" lang="en-US" sz="4200" spc="-1" strike="noStrike">
                <a:solidFill>
                  <a:srgbClr val="ffffff"/>
                </a:solidFill>
                <a:uFill>
                  <a:solidFill>
                    <a:srgbClr val="ffffff"/>
                  </a:solidFill>
                </a:uFill>
                <a:latin typeface="Century Gothic"/>
                <a:ea typeface="DejaVu Sans"/>
              </a:rPr>
              <a:t>References</a:t>
            </a:r>
            <a:endParaRPr/>
          </a:p>
        </p:txBody>
      </p:sp>
      <p:sp>
        <p:nvSpPr>
          <p:cNvPr id="332" name="CustomShape 2"/>
          <p:cNvSpPr/>
          <p:nvPr/>
        </p:nvSpPr>
        <p:spPr>
          <a:xfrm>
            <a:off x="1113480" y="1567080"/>
            <a:ext cx="8944920" cy="4193640"/>
          </a:xfrm>
          <a:prstGeom prst="rect">
            <a:avLst/>
          </a:prstGeom>
          <a:noFill/>
          <a:ln>
            <a:noFill/>
          </a:ln>
        </p:spPr>
        <p:style>
          <a:lnRef idx="0"/>
          <a:fillRef idx="0"/>
          <a:effectRef idx="0"/>
          <a:fontRef idx="minor"/>
        </p:style>
        <p:txBody>
          <a:bodyPr lIns="90000" rIns="90000" tIns="45000" bIns="45000"/>
          <a:p>
            <a:pPr>
              <a:lnSpc>
                <a:spcPct val="100000"/>
              </a:lnSpc>
            </a:pPr>
            <a:r>
              <a:rPr lang="en-US" sz="1600" spc="-1" strike="noStrike">
                <a:solidFill>
                  <a:srgbClr val="ffffff"/>
                </a:solidFill>
                <a:uFill>
                  <a:solidFill>
                    <a:srgbClr val="ffffff"/>
                  </a:solidFill>
                </a:uFill>
                <a:latin typeface="Century Gothic"/>
                <a:ea typeface="DejaVu Sans"/>
              </a:rPr>
              <a:t>- Determine the angle between two Cartesian points: </a:t>
            </a:r>
            <a:r>
              <a:rPr lang="en-US" sz="1600" spc="-1" strike="noStrike">
                <a:solidFill>
                  <a:srgbClr val="ffffff"/>
                </a:solidFill>
                <a:uFill>
                  <a:solidFill>
                    <a:srgbClr val="ffffff"/>
                  </a:solidFill>
                </a:uFill>
                <a:latin typeface="Century Gothic"/>
                <a:ea typeface="DejaVu Sans"/>
              </a:rPr>
              <a:t>http://math.stackexchange.com/questions/1201337/finding-the-angle-between-two-points</a:t>
            </a:r>
            <a:endParaRPr/>
          </a:p>
          <a:p>
            <a:pPr>
              <a:lnSpc>
                <a:spcPct val="100000"/>
              </a:lnSpc>
            </a:pPr>
            <a:endParaRPr/>
          </a:p>
          <a:p>
            <a:pPr>
              <a:lnSpc>
                <a:spcPct val="100000"/>
              </a:lnSpc>
            </a:pPr>
            <a:r>
              <a:rPr lang="en-US" sz="1600" spc="-1" strike="noStrike">
                <a:solidFill>
                  <a:srgbClr val="ffffff"/>
                </a:solidFill>
                <a:uFill>
                  <a:solidFill>
                    <a:srgbClr val="ffffff"/>
                  </a:solidFill>
                </a:uFill>
                <a:latin typeface="Century Gothic"/>
                <a:ea typeface="DejaVu Sans"/>
              </a:rPr>
              <a:t>- Convert polar coordinates to Cartesian coordinates: (</a:t>
            </a:r>
            <a:r>
              <a:rPr lang="en-US" sz="1600" spc="-1" strike="noStrike">
                <a:solidFill>
                  <a:srgbClr val="ffffff"/>
                </a:solidFill>
                <a:uFill>
                  <a:solidFill>
                    <a:srgbClr val="ffffff"/>
                  </a:solidFill>
                </a:uFill>
                <a:latin typeface="Century Gothic"/>
                <a:ea typeface="DejaVu Sans"/>
              </a:rPr>
              <a:t>https://www.mathsisfun.com/polar-cartesian-coordinates.html</a:t>
            </a:r>
            <a:r>
              <a:rPr lang="en-US" sz="1600" spc="-1" strike="noStrike">
                <a:solidFill>
                  <a:srgbClr val="ffffff"/>
                </a:solidFill>
                <a:uFill>
                  <a:solidFill>
                    <a:srgbClr val="ffffff"/>
                  </a:solidFill>
                </a:uFill>
                <a:latin typeface="Century Gothic"/>
                <a:ea typeface="DejaVu Sans"/>
              </a:rPr>
              <a:t>)</a:t>
            </a:r>
            <a:endParaRPr/>
          </a:p>
          <a:p>
            <a:pPr>
              <a:lnSpc>
                <a:spcPct val="100000"/>
              </a:lnSpc>
            </a:pPr>
            <a:endParaRPr/>
          </a:p>
          <a:p>
            <a:pPr>
              <a:lnSpc>
                <a:spcPct val="100000"/>
              </a:lnSpc>
            </a:pPr>
            <a:r>
              <a:rPr lang="en-US" sz="1600" spc="-1" strike="noStrike">
                <a:solidFill>
                  <a:srgbClr val="ffffff"/>
                </a:solidFill>
                <a:uFill>
                  <a:solidFill>
                    <a:srgbClr val="ffffff"/>
                  </a:solidFill>
                </a:uFill>
                <a:latin typeface="Century Gothic"/>
                <a:ea typeface="DejaVu Sans"/>
              </a:rPr>
              <a:t>- Allowed the Ball() class to be iterable: </a:t>
            </a:r>
            <a:r>
              <a:rPr lang="en-US" sz="1600" spc="-1" strike="noStrike">
                <a:solidFill>
                  <a:srgbClr val="ffffff"/>
                </a:solidFill>
                <a:uFill>
                  <a:solidFill>
                    <a:srgbClr val="ffffff"/>
                  </a:solidFill>
                </a:uFill>
                <a:latin typeface="Century Gothic"/>
                <a:ea typeface="DejaVu Sans"/>
              </a:rPr>
              <a:t>http://stackoverflow.com/questions/739882/iterating-over-object-instances-of-a-given-class-in-python</a:t>
            </a:r>
            <a:endParaRPr/>
          </a:p>
          <a:p>
            <a:pPr>
              <a:lnSpc>
                <a:spcPct val="100000"/>
              </a:lnSpc>
            </a:pPr>
            <a:endParaRPr/>
          </a:p>
          <a:p>
            <a:pPr>
              <a:lnSpc>
                <a:spcPct val="100000"/>
              </a:lnSpc>
            </a:pPr>
            <a:r>
              <a:rPr lang="en-US" sz="1600" spc="-1" strike="noStrike">
                <a:solidFill>
                  <a:srgbClr val="ffffff"/>
                </a:solidFill>
                <a:uFill>
                  <a:solidFill>
                    <a:srgbClr val="ffffff"/>
                  </a:solidFill>
                </a:uFill>
                <a:latin typeface="Century Gothic"/>
                <a:ea typeface="DejaVu Sans"/>
              </a:rPr>
              <a:t>- Font used: www.fontsquirrel.com/fonts/PT-Sans</a:t>
            </a:r>
            <a:endParaRPr/>
          </a:p>
        </p:txBody>
      </p:sp>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0"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Project Timeline</a:t>
            </a:r>
            <a:endParaRPr/>
          </a:p>
        </p:txBody>
      </p:sp>
      <p:graphicFrame>
        <p:nvGraphicFramePr>
          <p:cNvPr id="221" name="Table 2"/>
          <p:cNvGraphicFramePr/>
          <p:nvPr/>
        </p:nvGraphicFramePr>
        <p:xfrm>
          <a:off x="646200" y="2330640"/>
          <a:ext cx="10195200" cy="2784960"/>
        </p:xfrm>
        <a:graphic>
          <a:graphicData uri="http://schemas.openxmlformats.org/drawingml/2006/table">
            <a:tbl>
              <a:tblPr/>
              <a:tblGrid>
                <a:gridCol w="1699200"/>
                <a:gridCol w="1699200"/>
                <a:gridCol w="1202040"/>
                <a:gridCol w="2196360"/>
                <a:gridCol w="1699200"/>
                <a:gridCol w="1699560"/>
              </a:tblGrid>
              <a:tr h="928440">
                <a:tc>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US" sz="1800" spc="-1" strike="noStrike">
                          <a:solidFill>
                            <a:srgbClr val="ffffff"/>
                          </a:solidFill>
                          <a:uFill>
                            <a:solidFill>
                              <a:srgbClr val="ffffff"/>
                            </a:solidFill>
                          </a:uFill>
                          <a:latin typeface="Century Gothic"/>
                          <a:ea typeface="DejaVu Sans"/>
                        </a:rPr>
                        <a:t>Requirements</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US" sz="1800" spc="-1" strike="noStrike">
                          <a:solidFill>
                            <a:srgbClr val="ffffff"/>
                          </a:solidFill>
                          <a:uFill>
                            <a:solidFill>
                              <a:srgbClr val="ffffff"/>
                            </a:solidFill>
                          </a:uFill>
                          <a:latin typeface="Century Gothic"/>
                          <a:ea typeface="DejaVu Sans"/>
                        </a:rPr>
                        <a:t>Design</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US" sz="1800" spc="-1" strike="noStrike">
                          <a:solidFill>
                            <a:srgbClr val="ffffff"/>
                          </a:solidFill>
                          <a:uFill>
                            <a:solidFill>
                              <a:srgbClr val="ffffff"/>
                            </a:solidFill>
                          </a:uFill>
                          <a:latin typeface="Century Gothic"/>
                          <a:ea typeface="DejaVu Sans"/>
                        </a:rPr>
                        <a:t>Implementation</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US" sz="1800" spc="-1" strike="noStrike">
                          <a:solidFill>
                            <a:srgbClr val="ffffff"/>
                          </a:solidFill>
                          <a:uFill>
                            <a:solidFill>
                              <a:srgbClr val="ffffff"/>
                            </a:solidFill>
                          </a:uFill>
                          <a:latin typeface="Century Gothic"/>
                          <a:ea typeface="DejaVu Sans"/>
                        </a:rPr>
                        <a:t>Testing</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nSpc>
                          <a:spcPct val="100000"/>
                        </a:lnSpc>
                      </a:pPr>
                      <a:r>
                        <a:rPr b="1" lang="en-US" sz="1800" spc="-1" strike="noStrike">
                          <a:solidFill>
                            <a:srgbClr val="ffffff"/>
                          </a:solidFill>
                          <a:uFill>
                            <a:solidFill>
                              <a:srgbClr val="ffffff"/>
                            </a:solidFill>
                          </a:uFill>
                          <a:latin typeface="Century Gothic"/>
                          <a:ea typeface="DejaVu Sans"/>
                        </a:rPr>
                        <a:t>Deployment</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928440">
                <a:tc>
                  <a:txBody>
                    <a:bodyPr/>
                    <a:p>
                      <a:pPr>
                        <a:lnSpc>
                          <a:spcPct val="100000"/>
                        </a:lnSpc>
                      </a:pPr>
                      <a:r>
                        <a:rPr lang="en-US" sz="1800" spc="-1" strike="noStrike">
                          <a:solidFill>
                            <a:srgbClr val="000000"/>
                          </a:solidFill>
                          <a:uFill>
                            <a:solidFill>
                              <a:srgbClr val="ffffff"/>
                            </a:solidFill>
                          </a:uFill>
                          <a:latin typeface="Century Gothic"/>
                          <a:ea typeface="DejaVu Sans"/>
                        </a:rPr>
                        <a:t>Proposed</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Dec 15-18</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4-8</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9-16</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17-19</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20-33</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r>
              <a:tr h="928440">
                <a:tc>
                  <a:txBody>
                    <a:bodyPr/>
                    <a:p>
                      <a:pPr>
                        <a:lnSpc>
                          <a:spcPct val="100000"/>
                        </a:lnSpc>
                      </a:pPr>
                      <a:r>
                        <a:rPr lang="en-US" sz="1800" spc="-1" strike="noStrike">
                          <a:solidFill>
                            <a:srgbClr val="000000"/>
                          </a:solidFill>
                          <a:uFill>
                            <a:solidFill>
                              <a:srgbClr val="ffffff"/>
                            </a:solidFill>
                          </a:uFill>
                          <a:latin typeface="Century Gothic"/>
                          <a:ea typeface="DejaVu Sans"/>
                        </a:rPr>
                        <a:t>Completed</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Dec 18-Jan 4</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4-11</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11-24</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20-24</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c>
                  <a:txBody>
                    <a:bodyPr/>
                    <a:p>
                      <a:pPr>
                        <a:lnSpc>
                          <a:spcPct val="100000"/>
                        </a:lnSpc>
                      </a:pPr>
                      <a:r>
                        <a:rPr lang="en-US" sz="1800" spc="-1" strike="noStrike">
                          <a:solidFill>
                            <a:srgbClr val="000000"/>
                          </a:solidFill>
                          <a:uFill>
                            <a:solidFill>
                              <a:srgbClr val="ffffff"/>
                            </a:solidFill>
                          </a:uFill>
                          <a:latin typeface="Century Gothic"/>
                          <a:ea typeface="DejaVu Sans"/>
                        </a:rPr>
                        <a:t>Jan 25</a:t>
                      </a:r>
                      <a:endParaRPr/>
                    </a:p>
                  </a:txBody>
                  <a:tcPr marL="91440" marR="91440">
                    <a:lnL w="12240">
                      <a:solidFill>
                        <a:srgbClr val="ffffff"/>
                      </a:solidFill>
                    </a:lnL>
                    <a:lnR w="12240">
                      <a:solidFill>
                        <a:srgbClr val="ffffff"/>
                      </a:solidFill>
                    </a:lnR>
                    <a:lnT w="12240">
                      <a:solidFill>
                        <a:srgbClr val="ffffff"/>
                      </a:solidFill>
                    </a:lnT>
                    <a:lnB w="12240">
                      <a:solidFill>
                        <a:srgbClr val="ffffff"/>
                      </a:solidFill>
                    </a:lnB>
                    <a:solidFill>
                      <a:srgbClr val="f1e7e7"/>
                    </a:solidFill>
                  </a:tcPr>
                </a:tc>
              </a:tr>
            </a:tbl>
          </a:graphicData>
        </a:graphic>
      </p:graphicFrame>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2"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Design Proposal</a:t>
            </a:r>
            <a:endParaRPr/>
          </a:p>
        </p:txBody>
      </p:sp>
      <p:sp>
        <p:nvSpPr>
          <p:cNvPr id="223" name="CustomShape 2"/>
          <p:cNvSpPr/>
          <p:nvPr/>
        </p:nvSpPr>
        <p:spPr>
          <a:xfrm>
            <a:off x="1103400" y="2053080"/>
            <a:ext cx="8944920" cy="4193640"/>
          </a:xfrm>
          <a:prstGeom prst="rect">
            <a:avLst/>
          </a:prstGeom>
          <a:noFill/>
          <a:ln>
            <a:noFill/>
          </a:ln>
        </p:spPr>
        <p:style>
          <a:lnRef idx="0"/>
          <a:fillRef idx="0"/>
          <a:effectRef idx="0"/>
          <a:fontRef idx="minor"/>
        </p:style>
        <p:txBody>
          <a:bodyPr lIns="90000" rIns="90000" tIns="45000" bIns="45000"/>
          <a:p>
            <a:pPr marL="343080" indent="-341280">
              <a:lnSpc>
                <a:spcPct val="100000"/>
              </a:lnSpc>
              <a:buClr>
                <a:srgbClr val="8ad0d6"/>
              </a:buClr>
              <a:buSzPct val="80000"/>
              <a:buFont typeface="Wingdings 3" charset="2"/>
              <a:buChar char=""/>
            </a:pPr>
            <a:r>
              <a:rPr lang="en-US" sz="1600" spc="-1" strike="noStrike">
                <a:solidFill>
                  <a:srgbClr val="ffffff"/>
                </a:solidFill>
                <a:uFill>
                  <a:solidFill>
                    <a:srgbClr val="ffffff"/>
                  </a:solidFill>
                </a:uFill>
                <a:latin typeface="Century Gothic"/>
                <a:ea typeface="DejaVu Sans"/>
              </a:rPr>
              <a:t>The game will consist of a cue that the players will control with their mouse, and use varying direction and amount of force in order to move a cue ball which will strike other balls in order to pocket them. The end goal is to pocket all of the balls assigned to the player, with the final ball being the black, or cue ball.</a:t>
            </a:r>
            <a:endParaRPr/>
          </a:p>
          <a:p>
            <a:pPr marL="1440">
              <a:lnSpc>
                <a:spcPct val="100000"/>
              </a:lnSpc>
            </a:pPr>
            <a:r>
              <a:rPr lang="en-US" sz="1600" spc="-1" strike="noStrike">
                <a:solidFill>
                  <a:srgbClr val="ffffff"/>
                </a:solidFill>
                <a:uFill>
                  <a:solidFill>
                    <a:srgbClr val="ffffff"/>
                  </a:solidFill>
                </a:uFill>
                <a:latin typeface="Century Gothic"/>
                <a:ea typeface="DejaVu Sans"/>
              </a:rPr>
              <a:t> </a:t>
            </a:r>
            <a:endParaRPr/>
          </a:p>
          <a:p>
            <a:pPr marL="343080" indent="-341280">
              <a:lnSpc>
                <a:spcPct val="100000"/>
              </a:lnSpc>
              <a:buClr>
                <a:srgbClr val="8ad0d6"/>
              </a:buClr>
              <a:buSzPct val="80000"/>
              <a:buFont typeface="Wingdings 3" charset="2"/>
              <a:buChar char=""/>
            </a:pPr>
            <a:r>
              <a:rPr lang="en-US" sz="1600" spc="-1" strike="noStrike">
                <a:solidFill>
                  <a:srgbClr val="ffffff"/>
                </a:solidFill>
                <a:uFill>
                  <a:solidFill>
                    <a:srgbClr val="ffffff"/>
                  </a:solidFill>
                </a:uFill>
                <a:latin typeface="Century Gothic"/>
                <a:ea typeface="DejaVu Sans"/>
              </a:rPr>
              <a:t>The physics and game play elements (such as dragging the cue and the physics of the ball movements) will be original.</a:t>
            </a:r>
            <a:endParaRPr/>
          </a:p>
          <a:p>
            <a:pPr marL="1440">
              <a:lnSpc>
                <a:spcPct val="100000"/>
              </a:lnSpc>
            </a:pPr>
            <a:r>
              <a:rPr lang="en-US" sz="1600" spc="-1" strike="noStrike">
                <a:solidFill>
                  <a:srgbClr val="ffffff"/>
                </a:solidFill>
                <a:uFill>
                  <a:solidFill>
                    <a:srgbClr val="ffffff"/>
                  </a:solidFill>
                </a:uFill>
                <a:latin typeface="Century Gothic"/>
                <a:ea typeface="DejaVu Sans"/>
              </a:rPr>
              <a:t> </a:t>
            </a:r>
            <a:endParaRPr/>
          </a:p>
          <a:p>
            <a:pPr marL="343080" indent="-341280">
              <a:lnSpc>
                <a:spcPct val="100000"/>
              </a:lnSpc>
              <a:buClr>
                <a:srgbClr val="ffffff"/>
              </a:buClr>
              <a:buFont typeface="Wingdings 3" charset="2"/>
              <a:buChar char=""/>
            </a:pPr>
            <a:r>
              <a:rPr lang="en-US" sz="1600" spc="-1" strike="noStrike">
                <a:solidFill>
                  <a:srgbClr val="ffffff"/>
                </a:solidFill>
                <a:uFill>
                  <a:solidFill>
                    <a:srgbClr val="ffffff"/>
                  </a:solidFill>
                </a:uFill>
                <a:latin typeface="Century Gothic"/>
                <a:ea typeface="DejaVu Sans"/>
              </a:rPr>
              <a:t>In addition the menu and other graphical elements will all be original work </a:t>
            </a:r>
            <a:endParaRPr/>
          </a:p>
          <a:p>
            <a:pPr>
              <a:lnSpc>
                <a:spcPct val="100000"/>
              </a:lnSpc>
            </a:pPr>
            <a:r>
              <a:rPr lang="en-US" sz="1600" spc="-1" strike="noStrike">
                <a:solidFill>
                  <a:srgbClr val="ffffff"/>
                </a:solidFill>
                <a:uFill>
                  <a:solidFill>
                    <a:srgbClr val="ffffff"/>
                  </a:solidFill>
                </a:uFill>
                <a:latin typeface="Century Gothic"/>
                <a:ea typeface="DejaVu Sans"/>
              </a:rPr>
              <a:t>The program will use libraries such as “math” or “sin”</a:t>
            </a:r>
            <a:endParaRPr/>
          </a:p>
          <a:p>
            <a:pPr>
              <a:lnSpc>
                <a:spcPct val="100000"/>
              </a:lnSpc>
            </a:pPr>
            <a:r>
              <a:rPr lang="en-US" sz="1600" spc="-1" strike="noStrike">
                <a:solidFill>
                  <a:srgbClr val="ffffff"/>
                </a:solidFill>
                <a:uFill>
                  <a:solidFill>
                    <a:srgbClr val="ffffff"/>
                  </a:solidFill>
                </a:uFill>
                <a:latin typeface="Century Gothic"/>
                <a:ea typeface="DejaVu Sans"/>
              </a:rPr>
              <a:t>Resources:</a:t>
            </a:r>
            <a:endParaRPr/>
          </a:p>
          <a:p>
            <a:pPr>
              <a:lnSpc>
                <a:spcPct val="100000"/>
              </a:lnSpc>
            </a:pPr>
            <a:r>
              <a:rPr i="1" lang="en-US" sz="1600" spc="-1" strike="noStrike" u="sng">
                <a:solidFill>
                  <a:srgbClr val="58c1ba"/>
                </a:solidFill>
                <a:uFill>
                  <a:solidFill>
                    <a:srgbClr val="ffffff"/>
                  </a:solidFill>
                </a:uFill>
                <a:latin typeface="Century Gothic"/>
                <a:ea typeface="DejaVu Sans"/>
              </a:rPr>
              <a:t>https://www.</a:t>
            </a:r>
            <a:r>
              <a:rPr b="1" i="1" lang="en-US" sz="1600" spc="-1" strike="noStrike" u="sng">
                <a:solidFill>
                  <a:srgbClr val="58c1ba"/>
                </a:solidFill>
                <a:uFill>
                  <a:solidFill>
                    <a:srgbClr val="ffffff"/>
                  </a:solidFill>
                </a:uFill>
                <a:latin typeface="Century Gothic"/>
                <a:ea typeface="DejaVu Sans"/>
              </a:rPr>
              <a:t>pygame</a:t>
            </a:r>
            <a:r>
              <a:rPr i="1" lang="en-US" sz="1600" spc="-1" strike="noStrike" u="sng">
                <a:solidFill>
                  <a:srgbClr val="58c1ba"/>
                </a:solidFill>
                <a:uFill>
                  <a:solidFill>
                    <a:srgbClr val="ffffff"/>
                  </a:solidFill>
                </a:uFill>
                <a:latin typeface="Century Gothic"/>
                <a:ea typeface="DejaVu Sans"/>
              </a:rPr>
              <a:t>.org/docs</a:t>
            </a:r>
            <a:r>
              <a:rPr i="1" lang="en-US" sz="1600" spc="-1" strike="noStrike">
                <a:solidFill>
                  <a:srgbClr val="ffffff"/>
                </a:solidFill>
                <a:uFill>
                  <a:solidFill>
                    <a:srgbClr val="ffffff"/>
                  </a:solidFill>
                </a:uFill>
                <a:latin typeface="Century Gothic"/>
                <a:ea typeface="DejaVu Sans"/>
              </a:rPr>
              <a:t> </a:t>
            </a:r>
            <a:r>
              <a:rPr lang="en-US" sz="1600" spc="-1" strike="noStrike">
                <a:solidFill>
                  <a:srgbClr val="ffffff"/>
                </a:solidFill>
                <a:uFill>
                  <a:solidFill>
                    <a:srgbClr val="ffffff"/>
                  </a:solidFill>
                </a:uFill>
                <a:latin typeface="Century Gothic"/>
                <a:ea typeface="DejaVu Sans"/>
              </a:rPr>
              <a:t>(used as a reference to make sure function parameters and return values are in the correct positions.</a:t>
            </a:r>
            <a:endParaRPr/>
          </a:p>
          <a:p>
            <a:pPr>
              <a:lnSpc>
                <a:spcPct val="100000"/>
              </a:lnSpc>
            </a:pPr>
            <a:r>
              <a:rPr lang="en-US" sz="1600" spc="-1" strike="noStrike" u="sng">
                <a:solidFill>
                  <a:srgbClr val="58c1ba"/>
                </a:solidFill>
                <a:uFill>
                  <a:solidFill>
                    <a:srgbClr val="ffffff"/>
                  </a:solidFill>
                </a:uFill>
                <a:latin typeface="Century Gothic"/>
                <a:ea typeface="DejaVu Sans"/>
              </a:rPr>
              <a:t>http://www.purplemath.com/modules/distform.htm</a:t>
            </a:r>
            <a:r>
              <a:rPr lang="en-US" sz="1600" spc="-1" strike="noStrike">
                <a:solidFill>
                  <a:srgbClr val="ffffff"/>
                </a:solidFill>
                <a:uFill>
                  <a:solidFill>
                    <a:srgbClr val="ffffff"/>
                  </a:solidFill>
                </a:uFill>
                <a:latin typeface="Century Gothic"/>
                <a:ea typeface="DejaVu Sans"/>
              </a:rPr>
              <a:t> (distance formula)</a:t>
            </a:r>
            <a:endParaRPr/>
          </a:p>
          <a:p>
            <a:pPr>
              <a:lnSpc>
                <a:spcPct val="100000"/>
              </a:lnSpc>
            </a:pPr>
            <a:r>
              <a:rPr lang="en-US" sz="1600" spc="-1" strike="noStrike" u="sng">
                <a:solidFill>
                  <a:srgbClr val="58c1ba"/>
                </a:solidFill>
                <a:uFill>
                  <a:solidFill>
                    <a:srgbClr val="ffffff"/>
                  </a:solidFill>
                </a:uFill>
                <a:latin typeface="Century Gothic"/>
                <a:ea typeface="DejaVu Sans"/>
              </a:rPr>
              <a:t>http://stackoverflow.com/questions/10473930/how-do-i-find-the-angle-between-2-points-in-pygame</a:t>
            </a:r>
            <a:r>
              <a:rPr lang="en-US" sz="1600" spc="-1" strike="noStrike">
                <a:solidFill>
                  <a:srgbClr val="ffffff"/>
                </a:solidFill>
                <a:uFill>
                  <a:solidFill>
                    <a:srgbClr val="ffffff"/>
                  </a:solidFill>
                </a:uFill>
                <a:latin typeface="Century Gothic"/>
                <a:ea typeface="DejaVu Sans"/>
              </a:rPr>
              <a:t> (Find the angle between two given points)</a:t>
            </a:r>
            <a:endParaRPr/>
          </a:p>
        </p:txBody>
      </p:sp>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4"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Design Proposal – Mockups</a:t>
            </a:r>
            <a:endParaRPr/>
          </a:p>
        </p:txBody>
      </p:sp>
      <p:sp>
        <p:nvSpPr>
          <p:cNvPr id="225" name="CustomShape 2"/>
          <p:cNvSpPr/>
          <p:nvPr/>
        </p:nvSpPr>
        <p:spPr>
          <a:xfrm>
            <a:off x="7778520" y="5539320"/>
            <a:ext cx="2095560" cy="505800"/>
          </a:xfrm>
          <a:prstGeom prst="rect">
            <a:avLst/>
          </a:prstGeom>
          <a:noFill/>
          <a:ln>
            <a:noFill/>
          </a:ln>
        </p:spPr>
        <p:style>
          <a:lnRef idx="0"/>
          <a:fillRef idx="0"/>
          <a:effectRef idx="0"/>
          <a:fontRef idx="minor"/>
        </p:style>
        <p:txBody>
          <a:bodyPr lIns="90000" rIns="90000" tIns="45000" bIns="45000"/>
          <a:p>
            <a:pPr marL="343080" indent="-341280">
              <a:lnSpc>
                <a:spcPct val="100000"/>
              </a:lnSpc>
              <a:buClr>
                <a:srgbClr val="8ad0d6"/>
              </a:buClr>
              <a:buSzPct val="80000"/>
              <a:buFont typeface="Wingdings 3" charset="2"/>
              <a:buChar char=""/>
            </a:pPr>
            <a:r>
              <a:rPr lang="en-US" sz="2000" spc="-1" strike="noStrike">
                <a:solidFill>
                  <a:srgbClr val="ffffff"/>
                </a:solidFill>
                <a:uFill>
                  <a:solidFill>
                    <a:srgbClr val="ffffff"/>
                  </a:solidFill>
                </a:uFill>
                <a:latin typeface="Century Gothic"/>
                <a:ea typeface="DejaVu Sans"/>
              </a:rPr>
              <a:t>Gameplay</a:t>
            </a:r>
            <a:endParaRPr/>
          </a:p>
        </p:txBody>
      </p:sp>
      <p:sp>
        <p:nvSpPr>
          <p:cNvPr id="226" name="CustomShape 3"/>
          <p:cNvSpPr/>
          <p:nvPr/>
        </p:nvSpPr>
        <p:spPr>
          <a:xfrm>
            <a:off x="1926360" y="5527800"/>
            <a:ext cx="2095560" cy="505800"/>
          </a:xfrm>
          <a:prstGeom prst="rect">
            <a:avLst/>
          </a:prstGeom>
          <a:noFill/>
          <a:ln>
            <a:noFill/>
          </a:ln>
        </p:spPr>
        <p:style>
          <a:lnRef idx="0"/>
          <a:fillRef idx="0"/>
          <a:effectRef idx="0"/>
          <a:fontRef idx="minor"/>
        </p:style>
        <p:txBody>
          <a:bodyPr lIns="90000" rIns="90000" tIns="45000" bIns="45000"/>
          <a:p>
            <a:pPr marL="343080" indent="-341280">
              <a:lnSpc>
                <a:spcPct val="100000"/>
              </a:lnSpc>
              <a:buClr>
                <a:srgbClr val="8ad0d6"/>
              </a:buClr>
              <a:buSzPct val="80000"/>
              <a:buFont typeface="Wingdings 3" charset="2"/>
              <a:buChar char=""/>
            </a:pPr>
            <a:r>
              <a:rPr lang="en-US" sz="2000" spc="-1" strike="noStrike">
                <a:solidFill>
                  <a:srgbClr val="ffffff"/>
                </a:solidFill>
                <a:uFill>
                  <a:solidFill>
                    <a:srgbClr val="ffffff"/>
                  </a:solidFill>
                </a:uFill>
                <a:latin typeface="Century Gothic"/>
                <a:ea typeface="DejaVu Sans"/>
              </a:rPr>
              <a:t>Main menu</a:t>
            </a:r>
            <a:endParaRPr/>
          </a:p>
        </p:txBody>
      </p:sp>
      <p:pic>
        <p:nvPicPr>
          <p:cNvPr id="227" name="Picture 95" descr=""/>
          <p:cNvPicPr/>
          <p:nvPr/>
        </p:nvPicPr>
        <p:blipFill>
          <a:blip r:embed="rId1"/>
          <a:stretch/>
        </p:blipFill>
        <p:spPr>
          <a:xfrm>
            <a:off x="6121800" y="1938600"/>
            <a:ext cx="5409000" cy="3513240"/>
          </a:xfrm>
          <a:prstGeom prst="rect">
            <a:avLst/>
          </a:prstGeom>
          <a:ln>
            <a:noFill/>
          </a:ln>
        </p:spPr>
      </p:pic>
      <p:pic>
        <p:nvPicPr>
          <p:cNvPr id="228" name="Picture 1" descr=""/>
          <p:cNvPicPr/>
          <p:nvPr/>
        </p:nvPicPr>
        <p:blipFill>
          <a:blip r:embed="rId2"/>
          <a:stretch/>
        </p:blipFill>
        <p:spPr>
          <a:xfrm>
            <a:off x="268200" y="1932840"/>
            <a:ext cx="5621760" cy="35132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29" name="CustomShape 1"/>
          <p:cNvSpPr/>
          <p:nvPr/>
        </p:nvSpPr>
        <p:spPr>
          <a:xfrm>
            <a:off x="646200" y="452880"/>
            <a:ext cx="940284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Design Proposal – IPO Chart</a:t>
            </a:r>
            <a:endParaRPr/>
          </a:p>
        </p:txBody>
      </p:sp>
      <p:graphicFrame>
        <p:nvGraphicFramePr>
          <p:cNvPr id="230" name="Table 2"/>
          <p:cNvGraphicFramePr/>
          <p:nvPr/>
        </p:nvGraphicFramePr>
        <p:xfrm>
          <a:off x="1779120" y="2013840"/>
          <a:ext cx="8127360" cy="3335400"/>
        </p:xfrm>
        <a:graphic>
          <a:graphicData uri="http://schemas.openxmlformats.org/drawingml/2006/table">
            <a:tbl>
              <a:tblPr/>
              <a:tblGrid>
                <a:gridCol w="2709000"/>
                <a:gridCol w="2709000"/>
                <a:gridCol w="2709720"/>
              </a:tblGrid>
              <a:tr h="370800">
                <a:tc>
                  <a:txBody>
                    <a:bodyPr/>
                    <a:p>
                      <a:pPr algn="ctr">
                        <a:lnSpc>
                          <a:spcPct val="100000"/>
                        </a:lnSpc>
                      </a:pPr>
                      <a:r>
                        <a:rPr b="1" lang="en-US" sz="1800" spc="-1" strike="noStrike">
                          <a:solidFill>
                            <a:srgbClr val="ffffff"/>
                          </a:solidFill>
                          <a:uFill>
                            <a:solidFill>
                              <a:srgbClr val="ffffff"/>
                            </a:solidFill>
                          </a:uFill>
                          <a:latin typeface="Century Gothic"/>
                          <a:ea typeface="DejaVu Sans"/>
                        </a:rPr>
                        <a:t>Input</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gn="ctr">
                        <a:lnSpc>
                          <a:spcPct val="100000"/>
                        </a:lnSpc>
                      </a:pPr>
                      <a:r>
                        <a:rPr b="1" lang="en-US" sz="1800" spc="-1" strike="noStrike">
                          <a:solidFill>
                            <a:srgbClr val="ffffff"/>
                          </a:solidFill>
                          <a:uFill>
                            <a:solidFill>
                              <a:srgbClr val="ffffff"/>
                            </a:solidFill>
                          </a:uFill>
                          <a:latin typeface="Century Gothic"/>
                          <a:ea typeface="DejaVu Sans"/>
                        </a:rPr>
                        <a:t>Process</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c>
                  <a:txBody>
                    <a:bodyPr/>
                    <a:p>
                      <a:pPr algn="ctr">
                        <a:lnSpc>
                          <a:spcPct val="100000"/>
                        </a:lnSpc>
                      </a:pPr>
                      <a:r>
                        <a:rPr b="1" lang="en-US" sz="1800" spc="-1" strike="noStrike">
                          <a:solidFill>
                            <a:srgbClr val="ffffff"/>
                          </a:solidFill>
                          <a:uFill>
                            <a:solidFill>
                              <a:srgbClr val="ffffff"/>
                            </a:solidFill>
                          </a:uFill>
                          <a:latin typeface="Century Gothic"/>
                          <a:ea typeface="DejaVu Sans"/>
                        </a:rPr>
                        <a:t>Output</a:t>
                      </a:r>
                      <a:endParaRPr/>
                    </a:p>
                  </a:txBody>
                  <a:tcPr marL="91440" marR="91440">
                    <a:lnL w="12240">
                      <a:solidFill>
                        <a:srgbClr val="ffffff"/>
                      </a:solidFill>
                    </a:lnL>
                    <a:lnR w="12240">
                      <a:solidFill>
                        <a:srgbClr val="ffffff"/>
                      </a:solidFill>
                    </a:lnR>
                    <a:lnT w="12240">
                      <a:solidFill>
                        <a:srgbClr val="ffffff"/>
                      </a:solidFill>
                    </a:lnT>
                    <a:lnB w="38160">
                      <a:solidFill>
                        <a:srgbClr val="ffffff"/>
                      </a:solidFill>
                    </a:lnB>
                    <a:solidFill>
                      <a:srgbClr val="b01513"/>
                    </a:solidFill>
                  </a:tcPr>
                </a:tc>
              </a:tr>
              <a:tr h="2964960">
                <a:tc>
                  <a:txBody>
                    <a:bodyPr/>
                    <a:p>
                      <a:pPr marL="285840" indent="-284040">
                        <a:lnSpc>
                          <a:spcPct val="100000"/>
                        </a:lnSpc>
                        <a:buFont typeface="Arial"/>
                        <a:buChar char="•"/>
                      </a:pPr>
                      <a:r>
                        <a:rPr lang="en-US" sz="1200" spc="-1" strike="noStrike">
                          <a:solidFill>
                            <a:srgbClr val="000000"/>
                          </a:solidFill>
                          <a:uFill>
                            <a:solidFill>
                              <a:srgbClr val="ffffff"/>
                            </a:solidFill>
                          </a:uFill>
                          <a:latin typeface="Century Gothic"/>
                          <a:ea typeface="DejaVu Sans"/>
                        </a:rPr>
                        <a:t>Menu</a:t>
                      </a:r>
                      <a:endParaRPr/>
                    </a:p>
                    <a:p>
                      <a:pPr marL="285840" indent="-284040">
                        <a:lnSpc>
                          <a:spcPct val="100000"/>
                        </a:lnSpc>
                        <a:buFont typeface="Arial"/>
                        <a:buChar char="•"/>
                      </a:pPr>
                      <a:r>
                        <a:rPr lang="en-US" sz="1200" spc="-1" strike="noStrike">
                          <a:solidFill>
                            <a:srgbClr val="000000"/>
                          </a:solidFill>
                          <a:uFill>
                            <a:solidFill>
                              <a:srgbClr val="ffffff"/>
                            </a:solidFill>
                          </a:uFill>
                          <a:latin typeface="Century Gothic"/>
                          <a:ea typeface="DejaVu Sans"/>
                        </a:rPr>
                        <a:t>Users Choices;</a:t>
                      </a:r>
                      <a:endParaRPr/>
                    </a:p>
                    <a:p>
                      <a:pPr marL="285840" indent="-284040">
                        <a:lnSpc>
                          <a:spcPct val="100000"/>
                        </a:lnSpc>
                        <a:buFont typeface="Arial"/>
                        <a:buChar char="•"/>
                      </a:pPr>
                      <a:r>
                        <a:rPr lang="en-US" sz="1200" spc="-1" strike="noStrike">
                          <a:solidFill>
                            <a:srgbClr val="000000"/>
                          </a:solidFill>
                          <a:uFill>
                            <a:solidFill>
                              <a:srgbClr val="ffffff"/>
                            </a:solidFill>
                          </a:uFill>
                          <a:latin typeface="Century Gothic"/>
                          <a:ea typeface="DejaVu Sans"/>
                        </a:rPr>
                        <a:t>Choice A – Start Playing</a:t>
                      </a:r>
                      <a:endParaRPr/>
                    </a:p>
                    <a:p>
                      <a:pPr marL="285840" indent="-284040">
                        <a:lnSpc>
                          <a:spcPct val="100000"/>
                        </a:lnSpc>
                        <a:buFont typeface="Arial"/>
                        <a:buChar char="•"/>
                      </a:pPr>
                      <a:r>
                        <a:rPr lang="en-US" sz="1200" spc="-1" strike="noStrike">
                          <a:solidFill>
                            <a:srgbClr val="000000"/>
                          </a:solidFill>
                          <a:uFill>
                            <a:solidFill>
                              <a:srgbClr val="ffffff"/>
                            </a:solidFill>
                          </a:uFill>
                          <a:latin typeface="Century Gothic"/>
                          <a:ea typeface="DejaVu Sans"/>
                        </a:rPr>
                        <a:t>Choice B – How To Play</a:t>
                      </a:r>
                      <a:endParaRPr/>
                    </a:p>
                    <a:p>
                      <a:pPr marL="285840" indent="-284040">
                        <a:lnSpc>
                          <a:spcPct val="100000"/>
                        </a:lnSpc>
                        <a:buFont typeface="Arial"/>
                        <a:buChar char="•"/>
                      </a:pPr>
                      <a:r>
                        <a:rPr lang="en-US" sz="1200" spc="-1" strike="noStrike">
                          <a:solidFill>
                            <a:srgbClr val="000000"/>
                          </a:solidFill>
                          <a:uFill>
                            <a:solidFill>
                              <a:srgbClr val="ffffff"/>
                            </a:solidFill>
                          </a:uFill>
                          <a:latin typeface="Century Gothic"/>
                          <a:ea typeface="DejaVu Sans"/>
                        </a:rPr>
                        <a:t>Choice C – Quit Game</a:t>
                      </a:r>
                      <a:endParaRPr/>
                    </a:p>
                    <a:p>
                      <a:pPr>
                        <a:lnSpc>
                          <a:spcPct val="100000"/>
                        </a:lnSpc>
                      </a:pPr>
                      <a:endParaRPr/>
                    </a:p>
                    <a:p>
                      <a:pPr>
                        <a:lnSpc>
                          <a:spcPct val="100000"/>
                        </a:lnSpc>
                      </a:pP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Start</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Menu</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If Choice A:</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Play 1v1 by taking turns using the mouse</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If Choice B:</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A guide on how to play</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If Choice C:</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Quits Game</a:t>
                      </a:r>
                      <a:endParaRPr/>
                    </a:p>
                    <a:p>
                      <a:pPr>
                        <a:lnSpc>
                          <a:spcPct val="100000"/>
                        </a:lnSpc>
                      </a:pP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c>
                  <a:txBody>
                    <a:bodyPr/>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Position of each ball on the table</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Position and speed of the cue based on user input</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Direction and speed of each ball based on the initial strike by the cue, as well as any subsequent collisions with other objects on the playing surface.</a:t>
                      </a:r>
                      <a:endParaRPr/>
                    </a:p>
                    <a:p>
                      <a:pPr marL="171360" indent="-169560">
                        <a:lnSpc>
                          <a:spcPct val="100000"/>
                        </a:lnSpc>
                        <a:buFont typeface="Arial"/>
                        <a:buChar char="•"/>
                      </a:pPr>
                      <a:r>
                        <a:rPr lang="en-US" sz="1200" spc="-1" strike="noStrike">
                          <a:solidFill>
                            <a:srgbClr val="000000"/>
                          </a:solidFill>
                          <a:uFill>
                            <a:solidFill>
                              <a:srgbClr val="ffffff"/>
                            </a:solidFill>
                          </a:uFill>
                          <a:latin typeface="Century Gothic"/>
                          <a:ea typeface="DejaVu Sans"/>
                        </a:rPr>
                        <a:t>The current number of ball pocketed (score) and number of balls left to pocket per player</a:t>
                      </a:r>
                      <a:endParaRPr/>
                    </a:p>
                  </a:txBody>
                  <a:tcPr marL="91440" marR="91440">
                    <a:lnL w="12240">
                      <a:solidFill>
                        <a:srgbClr val="ffffff"/>
                      </a:solidFill>
                    </a:lnL>
                    <a:lnR w="12240">
                      <a:solidFill>
                        <a:srgbClr val="ffffff"/>
                      </a:solidFill>
                    </a:lnR>
                    <a:lnT w="38160">
                      <a:solidFill>
                        <a:srgbClr val="ffffff"/>
                      </a:solidFill>
                    </a:lnT>
                    <a:lnB w="12240">
                      <a:solidFill>
                        <a:srgbClr val="ffffff"/>
                      </a:solidFill>
                    </a:lnB>
                    <a:solidFill>
                      <a:srgbClr val="e3cccc"/>
                    </a:solidFill>
                  </a:tcPr>
                </a:tc>
              </a:tr>
            </a:tbl>
          </a:graphicData>
        </a:graphic>
      </p:graphicFrame>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31" name="CustomShape 1"/>
          <p:cNvSpPr/>
          <p:nvPr/>
        </p:nvSpPr>
        <p:spPr>
          <a:xfrm>
            <a:off x="2057400" y="3168360"/>
            <a:ext cx="1775160" cy="119304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Angsana New"/>
                <a:ea typeface="DejaVu Sans"/>
              </a:rPr>
              <a:t>Move_balls()</a:t>
            </a:r>
            <a:endParaRPr/>
          </a:p>
        </p:txBody>
      </p:sp>
      <p:sp>
        <p:nvSpPr>
          <p:cNvPr id="232" name="CustomShape 2"/>
          <p:cNvSpPr/>
          <p:nvPr/>
        </p:nvSpPr>
        <p:spPr>
          <a:xfrm>
            <a:off x="4643640" y="1796760"/>
            <a:ext cx="1207800" cy="99396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Angsana New"/>
                <a:ea typeface="DejaVu Sans"/>
              </a:rPr>
              <a:t>move_cue()</a:t>
            </a:r>
            <a:endParaRPr/>
          </a:p>
        </p:txBody>
      </p:sp>
      <p:sp>
        <p:nvSpPr>
          <p:cNvPr id="233" name="CustomShape 3"/>
          <p:cNvSpPr/>
          <p:nvPr/>
        </p:nvSpPr>
        <p:spPr>
          <a:xfrm>
            <a:off x="6450480" y="3168360"/>
            <a:ext cx="1412640" cy="99396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Angsana New"/>
                <a:ea typeface="DejaVu Sans"/>
              </a:rPr>
              <a:t>main_menu()</a:t>
            </a:r>
            <a:endParaRPr/>
          </a:p>
        </p:txBody>
      </p:sp>
      <p:sp>
        <p:nvSpPr>
          <p:cNvPr id="234" name="CustomShape 4"/>
          <p:cNvSpPr/>
          <p:nvPr/>
        </p:nvSpPr>
        <p:spPr>
          <a:xfrm>
            <a:off x="4297680" y="4663440"/>
            <a:ext cx="1740960" cy="99396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Angsana New"/>
                <a:ea typeface="DejaVu Sans"/>
              </a:rPr>
              <a:t>display_score( )</a:t>
            </a:r>
            <a:endParaRPr/>
          </a:p>
        </p:txBody>
      </p:sp>
      <p:sp>
        <p:nvSpPr>
          <p:cNvPr id="235" name="CustomShape 5"/>
          <p:cNvSpPr/>
          <p:nvPr/>
        </p:nvSpPr>
        <p:spPr>
          <a:xfrm>
            <a:off x="4609800" y="3268080"/>
            <a:ext cx="1115280" cy="99396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Angsana New"/>
                <a:ea typeface="DejaVu Sans"/>
              </a:rPr>
              <a:t>8 Ball Pool</a:t>
            </a:r>
            <a:endParaRPr/>
          </a:p>
        </p:txBody>
      </p:sp>
      <p:sp>
        <p:nvSpPr>
          <p:cNvPr id="236" name="CustomShape 6"/>
          <p:cNvSpPr/>
          <p:nvPr/>
        </p:nvSpPr>
        <p:spPr>
          <a:xfrm flipV="1">
            <a:off x="5648040" y="3762360"/>
            <a:ext cx="6433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7" name="CustomShape 7"/>
          <p:cNvSpPr/>
          <p:nvPr/>
        </p:nvSpPr>
        <p:spPr>
          <a:xfrm flipH="1" flipV="1">
            <a:off x="3832200" y="3747960"/>
            <a:ext cx="775800" cy="147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8" name="CustomShape 8"/>
          <p:cNvSpPr/>
          <p:nvPr/>
        </p:nvSpPr>
        <p:spPr>
          <a:xfrm flipV="1">
            <a:off x="5168520" y="2977920"/>
            <a:ext cx="360" cy="286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39" name="CustomShape 9"/>
          <p:cNvSpPr/>
          <p:nvPr/>
        </p:nvSpPr>
        <p:spPr>
          <a:xfrm>
            <a:off x="5168520" y="4263840"/>
            <a:ext cx="360" cy="2527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0" name="CustomShape 10"/>
          <p:cNvSpPr/>
          <p:nvPr/>
        </p:nvSpPr>
        <p:spPr>
          <a:xfrm>
            <a:off x="274320" y="313560"/>
            <a:ext cx="10789200" cy="1398600"/>
          </a:xfrm>
          <a:prstGeom prst="rect">
            <a:avLst/>
          </a:prstGeom>
          <a:noFill/>
          <a:ln>
            <a:noFill/>
          </a:ln>
        </p:spPr>
        <p:style>
          <a:lnRef idx="0"/>
          <a:fillRef idx="0"/>
          <a:effectRef idx="0"/>
          <a:fontRef idx="minor"/>
        </p:style>
        <p:txBody>
          <a:bodyPr lIns="90000" rIns="90000" tIns="45000" bIns="45000"/>
          <a:p>
            <a:pPr algn="ctr">
              <a:lnSpc>
                <a:spcPct val="100000"/>
              </a:lnSpc>
            </a:pPr>
            <a:r>
              <a:rPr b="1" lang="en-US" sz="4200" spc="-1" strike="noStrike">
                <a:solidFill>
                  <a:srgbClr val="ebebeb"/>
                </a:solidFill>
                <a:uFill>
                  <a:solidFill>
                    <a:srgbClr val="ffffff"/>
                  </a:solidFill>
                </a:uFill>
                <a:latin typeface="Century Gothic"/>
                <a:ea typeface="DejaVu Sans"/>
              </a:rPr>
              <a:t>Design Proposal – Stepwise Refinement</a:t>
            </a:r>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41" name="CustomShape 1"/>
          <p:cNvSpPr/>
          <p:nvPr/>
        </p:nvSpPr>
        <p:spPr>
          <a:xfrm>
            <a:off x="5699880" y="1560240"/>
            <a:ext cx="3240" cy="465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2" name="CustomShape 2"/>
          <p:cNvSpPr/>
          <p:nvPr/>
        </p:nvSpPr>
        <p:spPr>
          <a:xfrm>
            <a:off x="5199840" y="762480"/>
            <a:ext cx="985320" cy="83988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Century Gothic"/>
                <a:ea typeface="DejaVu Sans"/>
              </a:rPr>
              <a:t>Start</a:t>
            </a:r>
            <a:endParaRPr/>
          </a:p>
        </p:txBody>
      </p:sp>
      <p:sp>
        <p:nvSpPr>
          <p:cNvPr id="243" name="CustomShape 3"/>
          <p:cNvSpPr/>
          <p:nvPr/>
        </p:nvSpPr>
        <p:spPr>
          <a:xfrm>
            <a:off x="5793480" y="5506560"/>
            <a:ext cx="360" cy="5529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4" name="CustomShape 4"/>
          <p:cNvSpPr/>
          <p:nvPr/>
        </p:nvSpPr>
        <p:spPr>
          <a:xfrm>
            <a:off x="8705520" y="3779640"/>
            <a:ext cx="3877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5" name="CustomShape 5"/>
          <p:cNvSpPr/>
          <p:nvPr/>
        </p:nvSpPr>
        <p:spPr>
          <a:xfrm>
            <a:off x="4879800" y="3293640"/>
            <a:ext cx="1639800" cy="8398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Century Gothic"/>
                <a:ea typeface="DejaVu Sans"/>
              </a:rPr>
              <a:t>Move ( )</a:t>
            </a:r>
            <a:endParaRPr/>
          </a:p>
        </p:txBody>
      </p:sp>
      <p:sp>
        <p:nvSpPr>
          <p:cNvPr id="246" name="CustomShape 6"/>
          <p:cNvSpPr/>
          <p:nvPr/>
        </p:nvSpPr>
        <p:spPr>
          <a:xfrm>
            <a:off x="6613560" y="3774960"/>
            <a:ext cx="3877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7" name="CustomShape 7"/>
          <p:cNvSpPr/>
          <p:nvPr/>
        </p:nvSpPr>
        <p:spPr>
          <a:xfrm>
            <a:off x="4879800" y="4639680"/>
            <a:ext cx="1639800" cy="8398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Century Gothic"/>
                <a:ea typeface="DejaVu Sans"/>
              </a:rPr>
              <a:t>Display ( )</a:t>
            </a:r>
            <a:endParaRPr/>
          </a:p>
        </p:txBody>
      </p:sp>
      <p:sp>
        <p:nvSpPr>
          <p:cNvPr id="248" name="CustomShape 8"/>
          <p:cNvSpPr/>
          <p:nvPr/>
        </p:nvSpPr>
        <p:spPr>
          <a:xfrm>
            <a:off x="5106960" y="5281560"/>
            <a:ext cx="387720" cy="36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49" name="CustomShape 9"/>
          <p:cNvSpPr/>
          <p:nvPr/>
        </p:nvSpPr>
        <p:spPr>
          <a:xfrm>
            <a:off x="4784400" y="1770120"/>
            <a:ext cx="3523320" cy="921600"/>
          </a:xfrm>
          <a:prstGeom prst="rect">
            <a:avLst/>
          </a:prstGeom>
          <a:noFill/>
          <a:ln>
            <a:noFill/>
          </a:ln>
        </p:spPr>
        <p:style>
          <a:lnRef idx="0"/>
          <a:fillRef idx="0"/>
          <a:effectRef idx="0"/>
          <a:fontRef idx="minor"/>
        </p:style>
      </p:sp>
      <p:sp>
        <p:nvSpPr>
          <p:cNvPr id="250" name="CustomShape 10"/>
          <p:cNvSpPr/>
          <p:nvPr/>
        </p:nvSpPr>
        <p:spPr>
          <a:xfrm>
            <a:off x="2194560" y="49680"/>
            <a:ext cx="9402840" cy="1398600"/>
          </a:xfrm>
          <a:prstGeom prst="rect">
            <a:avLst/>
          </a:prstGeom>
          <a:noFill/>
          <a:ln>
            <a:noFill/>
          </a:ln>
        </p:spPr>
        <p:style>
          <a:lnRef idx="0"/>
          <a:fillRef idx="0"/>
          <a:effectRef idx="0"/>
          <a:fontRef idx="minor"/>
        </p:style>
        <p:txBody>
          <a:bodyPr lIns="90000" rIns="90000" tIns="45000" bIns="45000"/>
          <a:p>
            <a:pPr>
              <a:lnSpc>
                <a:spcPct val="100000"/>
              </a:lnSpc>
            </a:pPr>
            <a:r>
              <a:rPr b="1" lang="en-US" sz="4200" spc="-1" strike="noStrike">
                <a:solidFill>
                  <a:srgbClr val="ebebeb"/>
                </a:solidFill>
                <a:uFill>
                  <a:solidFill>
                    <a:srgbClr val="ffffff"/>
                  </a:solidFill>
                </a:uFill>
                <a:latin typeface="Century Gothic"/>
                <a:ea typeface="DejaVu Sans"/>
              </a:rPr>
              <a:t>Design Proposal - Flowcharts</a:t>
            </a:r>
            <a:endParaRPr/>
          </a:p>
        </p:txBody>
      </p:sp>
      <p:sp>
        <p:nvSpPr>
          <p:cNvPr id="251" name="CustomShape 11"/>
          <p:cNvSpPr/>
          <p:nvPr/>
        </p:nvSpPr>
        <p:spPr>
          <a:xfrm>
            <a:off x="5746680" y="2800440"/>
            <a:ext cx="3240" cy="465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52" name="CustomShape 12"/>
          <p:cNvSpPr/>
          <p:nvPr/>
        </p:nvSpPr>
        <p:spPr>
          <a:xfrm>
            <a:off x="2052000" y="3624840"/>
            <a:ext cx="507600" cy="397800"/>
          </a:xfrm>
          <a:prstGeom prst="rect">
            <a:avLst/>
          </a:prstGeom>
          <a:noFill/>
          <a:ln>
            <a:noFill/>
          </a:ln>
        </p:spPr>
        <p:style>
          <a:lnRef idx="0"/>
          <a:fillRef idx="0"/>
          <a:effectRef idx="0"/>
          <a:fontRef idx="minor"/>
        </p:style>
      </p:sp>
      <p:sp>
        <p:nvSpPr>
          <p:cNvPr id="253" name="CustomShape 13"/>
          <p:cNvSpPr/>
          <p:nvPr/>
        </p:nvSpPr>
        <p:spPr>
          <a:xfrm>
            <a:off x="1320480" y="4294800"/>
            <a:ext cx="507600" cy="642240"/>
          </a:xfrm>
          <a:prstGeom prst="rect">
            <a:avLst/>
          </a:prstGeom>
          <a:noFill/>
          <a:ln>
            <a:noFill/>
          </a:ln>
        </p:spPr>
        <p:style>
          <a:lnRef idx="0"/>
          <a:fillRef idx="0"/>
          <a:effectRef idx="0"/>
          <a:fontRef idx="minor"/>
        </p:style>
      </p:sp>
      <p:sp>
        <p:nvSpPr>
          <p:cNvPr id="254" name="CustomShape 14"/>
          <p:cNvSpPr/>
          <p:nvPr/>
        </p:nvSpPr>
        <p:spPr>
          <a:xfrm>
            <a:off x="4879800" y="2057040"/>
            <a:ext cx="1733400" cy="79992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400" spc="-1" strike="noStrike">
                <a:solidFill>
                  <a:srgbClr val="ffffff"/>
                </a:solidFill>
                <a:uFill>
                  <a:solidFill>
                    <a:srgbClr val="ffffff"/>
                  </a:solidFill>
                </a:uFill>
                <a:latin typeface="Century Gothic"/>
                <a:ea typeface="DejaVu Sans"/>
              </a:rPr>
              <a:t>Menu ( )</a:t>
            </a:r>
            <a:endParaRPr/>
          </a:p>
        </p:txBody>
      </p:sp>
      <p:sp>
        <p:nvSpPr>
          <p:cNvPr id="255" name="CustomShape 15"/>
          <p:cNvSpPr/>
          <p:nvPr/>
        </p:nvSpPr>
        <p:spPr>
          <a:xfrm>
            <a:off x="6996960" y="3276720"/>
            <a:ext cx="1694880" cy="91404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move_cue ( )</a:t>
            </a:r>
            <a:endParaRPr/>
          </a:p>
        </p:txBody>
      </p:sp>
      <p:sp>
        <p:nvSpPr>
          <p:cNvPr id="256" name="CustomShape 16"/>
          <p:cNvSpPr/>
          <p:nvPr/>
        </p:nvSpPr>
        <p:spPr>
          <a:xfrm>
            <a:off x="9093600" y="3293640"/>
            <a:ext cx="1630080" cy="95256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move_balls ( )</a:t>
            </a:r>
            <a:endParaRPr/>
          </a:p>
        </p:txBody>
      </p:sp>
      <p:pic>
        <p:nvPicPr>
          <p:cNvPr id="257" name="Picture 4" descr=""/>
          <p:cNvPicPr/>
          <p:nvPr/>
        </p:nvPicPr>
        <p:blipFill>
          <a:blip r:embed="rId1"/>
          <a:stretch/>
        </p:blipFill>
        <p:spPr>
          <a:xfrm>
            <a:off x="9863280" y="4191120"/>
            <a:ext cx="158040" cy="627480"/>
          </a:xfrm>
          <a:prstGeom prst="rect">
            <a:avLst/>
          </a:prstGeom>
          <a:ln>
            <a:noFill/>
          </a:ln>
        </p:spPr>
      </p:pic>
      <p:sp>
        <p:nvSpPr>
          <p:cNvPr id="258" name="CustomShape 17"/>
          <p:cNvSpPr/>
          <p:nvPr/>
        </p:nvSpPr>
        <p:spPr>
          <a:xfrm>
            <a:off x="9140040" y="4763880"/>
            <a:ext cx="1604880" cy="85608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display_score()</a:t>
            </a:r>
            <a:endParaRPr/>
          </a:p>
        </p:txBody>
      </p:sp>
      <p:sp>
        <p:nvSpPr>
          <p:cNvPr id="259" name="CustomShape 18"/>
          <p:cNvSpPr/>
          <p:nvPr/>
        </p:nvSpPr>
        <p:spPr>
          <a:xfrm flipH="1" flipV="1">
            <a:off x="6519960" y="5166000"/>
            <a:ext cx="2921040" cy="2484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0" name="CustomShape 19"/>
          <p:cNvSpPr/>
          <p:nvPr/>
        </p:nvSpPr>
        <p:spPr>
          <a:xfrm>
            <a:off x="5351040" y="6059880"/>
            <a:ext cx="884520" cy="73584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600" spc="-1" strike="noStrike">
                <a:solidFill>
                  <a:srgbClr val="ffffff"/>
                </a:solidFill>
                <a:uFill>
                  <a:solidFill>
                    <a:srgbClr val="ffffff"/>
                  </a:solidFill>
                </a:uFill>
                <a:latin typeface="Century Gothic"/>
                <a:ea typeface="DejaVu Sans"/>
              </a:rPr>
              <a:t>Stop</a:t>
            </a:r>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a:xfrm>
          <a:off x="0" y="0"/>
          <a:ext cx="0" cy="0"/>
          <a:chOff x="0" y="0"/>
          <a:chExt cx="0" cy="0"/>
        </a:xfrm>
      </p:grpSpPr>
      <p:sp>
        <p:nvSpPr>
          <p:cNvPr id="261" name="CustomShape 1"/>
          <p:cNvSpPr/>
          <p:nvPr/>
        </p:nvSpPr>
        <p:spPr>
          <a:xfrm>
            <a:off x="4473000" y="319320"/>
            <a:ext cx="2346120" cy="94716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Menu ( )</a:t>
            </a:r>
            <a:endParaRPr/>
          </a:p>
        </p:txBody>
      </p:sp>
      <p:sp>
        <p:nvSpPr>
          <p:cNvPr id="262" name="CustomShape 2"/>
          <p:cNvSpPr/>
          <p:nvPr/>
        </p:nvSpPr>
        <p:spPr>
          <a:xfrm>
            <a:off x="4473000" y="1917000"/>
            <a:ext cx="2302200" cy="947160"/>
          </a:xfrm>
          <a:prstGeom prst="flowChartInputOutpu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Print (“Welcome to 8 Ball Pool”)</a:t>
            </a:r>
            <a:endParaRPr/>
          </a:p>
        </p:txBody>
      </p:sp>
      <p:sp>
        <p:nvSpPr>
          <p:cNvPr id="263" name="CustomShape 3"/>
          <p:cNvSpPr/>
          <p:nvPr/>
        </p:nvSpPr>
        <p:spPr>
          <a:xfrm flipH="1">
            <a:off x="5624280" y="1266840"/>
            <a:ext cx="21600" cy="6498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4" name="CustomShape 4"/>
          <p:cNvSpPr/>
          <p:nvPr/>
        </p:nvSpPr>
        <p:spPr>
          <a:xfrm>
            <a:off x="2621880" y="3250080"/>
            <a:ext cx="1850400" cy="748800"/>
          </a:xfrm>
          <a:prstGeom prst="flowChartInputOutpu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Print (“Play”)</a:t>
            </a:r>
            <a:endParaRPr/>
          </a:p>
        </p:txBody>
      </p:sp>
      <p:sp>
        <p:nvSpPr>
          <p:cNvPr id="265" name="CustomShape 5"/>
          <p:cNvSpPr/>
          <p:nvPr/>
        </p:nvSpPr>
        <p:spPr>
          <a:xfrm>
            <a:off x="4801680" y="3250080"/>
            <a:ext cx="1850400" cy="748800"/>
          </a:xfrm>
          <a:prstGeom prst="flowChartInputOutpu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Print (“Instructions”)</a:t>
            </a:r>
            <a:endParaRPr/>
          </a:p>
        </p:txBody>
      </p:sp>
      <p:sp>
        <p:nvSpPr>
          <p:cNvPr id="266" name="CustomShape 6"/>
          <p:cNvSpPr/>
          <p:nvPr/>
        </p:nvSpPr>
        <p:spPr>
          <a:xfrm>
            <a:off x="6775200" y="3250080"/>
            <a:ext cx="1850400" cy="748800"/>
          </a:xfrm>
          <a:prstGeom prst="flowChartInputOutpu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Print (“Quit Game”)</a:t>
            </a:r>
            <a:endParaRPr/>
          </a:p>
        </p:txBody>
      </p:sp>
      <p:sp>
        <p:nvSpPr>
          <p:cNvPr id="267" name="CustomShape 7"/>
          <p:cNvSpPr/>
          <p:nvPr/>
        </p:nvSpPr>
        <p:spPr>
          <a:xfrm>
            <a:off x="5624280" y="2864520"/>
            <a:ext cx="360" cy="3852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8" name="CustomShape 8"/>
          <p:cNvSpPr/>
          <p:nvPr/>
        </p:nvSpPr>
        <p:spPr>
          <a:xfrm rot="5400000">
            <a:off x="4370760" y="2226600"/>
            <a:ext cx="385200" cy="1661040"/>
          </a:xfrm>
          <a:prstGeom prst="curvedConnector3">
            <a:avLst>
              <a:gd name="adj1" fmla="val 50000"/>
            </a:avLst>
          </a:pr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69" name="CustomShape 9"/>
          <p:cNvSpPr/>
          <p:nvPr/>
        </p:nvSpPr>
        <p:spPr>
          <a:xfrm>
            <a:off x="5883120" y="2864520"/>
            <a:ext cx="1817280" cy="385200"/>
          </a:xfrm>
          <a:prstGeom prst="curvedConnector2">
            <a:avLst/>
          </a:pr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70" name="CustomShape 10"/>
          <p:cNvSpPr/>
          <p:nvPr/>
        </p:nvSpPr>
        <p:spPr>
          <a:xfrm>
            <a:off x="6962760" y="4345200"/>
            <a:ext cx="1476000" cy="803880"/>
          </a:xfrm>
          <a:prstGeom prst="rec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pygame.quit ( )</a:t>
            </a:r>
            <a:endParaRPr/>
          </a:p>
        </p:txBody>
      </p:sp>
      <p:sp>
        <p:nvSpPr>
          <p:cNvPr id="271" name="CustomShape 11"/>
          <p:cNvSpPr/>
          <p:nvPr/>
        </p:nvSpPr>
        <p:spPr>
          <a:xfrm>
            <a:off x="7700760" y="3999240"/>
            <a:ext cx="360" cy="3520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72" name="CustomShape 12"/>
          <p:cNvSpPr/>
          <p:nvPr/>
        </p:nvSpPr>
        <p:spPr>
          <a:xfrm>
            <a:off x="7700760" y="5149440"/>
            <a:ext cx="360" cy="3538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73" name="CustomShape 13"/>
          <p:cNvSpPr/>
          <p:nvPr/>
        </p:nvSpPr>
        <p:spPr>
          <a:xfrm>
            <a:off x="7094880" y="5506560"/>
            <a:ext cx="1211400" cy="880920"/>
          </a:xfrm>
          <a:prstGeom prst="ellipse">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Stop</a:t>
            </a:r>
            <a:endParaRPr/>
          </a:p>
        </p:txBody>
      </p:sp>
      <p:sp>
        <p:nvSpPr>
          <p:cNvPr id="274" name="CustomShape 14"/>
          <p:cNvSpPr/>
          <p:nvPr/>
        </p:nvSpPr>
        <p:spPr>
          <a:xfrm>
            <a:off x="2608920" y="4351680"/>
            <a:ext cx="1497960" cy="1310760"/>
          </a:xfrm>
          <a:prstGeom prst="flowChartDecision">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If Choice == (“Start Game”)</a:t>
            </a:r>
            <a:endParaRPr/>
          </a:p>
        </p:txBody>
      </p:sp>
      <p:sp>
        <p:nvSpPr>
          <p:cNvPr id="275" name="CustomShape 15"/>
          <p:cNvSpPr/>
          <p:nvPr/>
        </p:nvSpPr>
        <p:spPr>
          <a:xfrm flipH="1">
            <a:off x="3357360" y="3999240"/>
            <a:ext cx="3960" cy="3520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76" name="CustomShape 16"/>
          <p:cNvSpPr/>
          <p:nvPr/>
        </p:nvSpPr>
        <p:spPr>
          <a:xfrm flipH="1">
            <a:off x="3357360" y="5662800"/>
            <a:ext cx="360" cy="28440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77" name="CustomShape 17"/>
          <p:cNvSpPr/>
          <p:nvPr/>
        </p:nvSpPr>
        <p:spPr>
          <a:xfrm>
            <a:off x="2548080" y="6010560"/>
            <a:ext cx="1619280" cy="75420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Move ( )</a:t>
            </a:r>
            <a:endParaRPr/>
          </a:p>
        </p:txBody>
      </p:sp>
      <p:sp>
        <p:nvSpPr>
          <p:cNvPr id="278" name="CustomShape 18"/>
          <p:cNvSpPr/>
          <p:nvPr/>
        </p:nvSpPr>
        <p:spPr>
          <a:xfrm>
            <a:off x="365760" y="4422240"/>
            <a:ext cx="1804320" cy="887400"/>
          </a:xfrm>
          <a:prstGeom prst="flowChartPredefinedProcess">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200" spc="-1" strike="noStrike">
                <a:solidFill>
                  <a:srgbClr val="ffffff"/>
                </a:solidFill>
                <a:uFill>
                  <a:solidFill>
                    <a:srgbClr val="ffffff"/>
                  </a:solidFill>
                </a:uFill>
                <a:latin typeface="Century Gothic"/>
                <a:ea typeface="DejaVu Sans"/>
              </a:rPr>
              <a:t>Display ( )</a:t>
            </a:r>
            <a:endParaRPr/>
          </a:p>
        </p:txBody>
      </p:sp>
      <p:sp>
        <p:nvSpPr>
          <p:cNvPr id="279" name="CustomShape 19"/>
          <p:cNvSpPr/>
          <p:nvPr/>
        </p:nvSpPr>
        <p:spPr>
          <a:xfrm rot="10800000">
            <a:off x="2548080" y="6387840"/>
            <a:ext cx="1279800" cy="1077480"/>
          </a:xfrm>
          <a:prstGeom prst="curvedConnector2">
            <a:avLst/>
          </a:pr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80" name="CustomShape 20"/>
          <p:cNvSpPr/>
          <p:nvPr/>
        </p:nvSpPr>
        <p:spPr>
          <a:xfrm flipH="1" flipV="1" rot="5400000">
            <a:off x="1055520" y="1005120"/>
            <a:ext cx="3628800" cy="3204360"/>
          </a:xfrm>
          <a:prstGeom prst="curvedConnector2">
            <a:avLst/>
          </a:pr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81" name="CustomShape 21"/>
          <p:cNvSpPr/>
          <p:nvPr/>
        </p:nvSpPr>
        <p:spPr>
          <a:xfrm>
            <a:off x="4824360" y="4296600"/>
            <a:ext cx="1613520" cy="1420920"/>
          </a:xfrm>
          <a:prstGeom prst="flowChartDecision">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800" spc="-1" strike="noStrike">
                <a:solidFill>
                  <a:srgbClr val="ffffff"/>
                </a:solidFill>
                <a:uFill>
                  <a:solidFill>
                    <a:srgbClr val="ffffff"/>
                  </a:solidFill>
                </a:uFill>
                <a:latin typeface="Century Gothic"/>
                <a:ea typeface="DejaVu Sans"/>
              </a:rPr>
              <a:t>If Choice == (“Tutorial”)</a:t>
            </a:r>
            <a:endParaRPr/>
          </a:p>
        </p:txBody>
      </p:sp>
      <p:sp>
        <p:nvSpPr>
          <p:cNvPr id="282" name="CustomShape 22"/>
          <p:cNvSpPr/>
          <p:nvPr/>
        </p:nvSpPr>
        <p:spPr>
          <a:xfrm>
            <a:off x="4698720" y="5963760"/>
            <a:ext cx="1850400" cy="748800"/>
          </a:xfrm>
          <a:prstGeom prst="flowChartInputOutput">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p>
            <a:pPr algn="ctr">
              <a:lnSpc>
                <a:spcPct val="100000"/>
              </a:lnSpc>
            </a:pPr>
            <a:r>
              <a:rPr lang="en-US" sz="1100" spc="-1" strike="noStrike">
                <a:solidFill>
                  <a:srgbClr val="ffffff"/>
                </a:solidFill>
                <a:uFill>
                  <a:solidFill>
                    <a:srgbClr val="ffffff"/>
                  </a:solidFill>
                </a:uFill>
                <a:latin typeface="Century Gothic"/>
                <a:ea typeface="DejaVu Sans"/>
              </a:rPr>
              <a:t>Print (“All the instructions”)</a:t>
            </a:r>
            <a:endParaRPr/>
          </a:p>
        </p:txBody>
      </p:sp>
      <p:sp>
        <p:nvSpPr>
          <p:cNvPr id="283" name="CustomShape 23"/>
          <p:cNvSpPr/>
          <p:nvPr/>
        </p:nvSpPr>
        <p:spPr>
          <a:xfrm>
            <a:off x="5613480" y="3920040"/>
            <a:ext cx="17640" cy="34848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84" name="CustomShape 24"/>
          <p:cNvSpPr/>
          <p:nvPr/>
        </p:nvSpPr>
        <p:spPr>
          <a:xfrm flipH="1">
            <a:off x="5623560" y="5717880"/>
            <a:ext cx="6840" cy="245520"/>
          </a:xfrm>
          <a:custGeom>
            <a:avLst/>
            <a:gdLst/>
            <a:ahLst/>
            <a:rect l="l" t="t" r="r" b="b"/>
            <a:pathLst>
              <a:path w="21600" h="21600">
                <a:moveTo>
                  <a:pt x="0" y="0"/>
                </a:moveTo>
                <a:lnTo>
                  <a:pt x="21600" y="21600"/>
                </a:lnTo>
              </a:path>
            </a:pathLst>
          </a:cu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
        <p:nvSpPr>
          <p:cNvPr id="285" name="CustomShape 25"/>
          <p:cNvSpPr/>
          <p:nvPr/>
        </p:nvSpPr>
        <p:spPr>
          <a:xfrm flipH="1" flipV="1" rot="5400000">
            <a:off x="3639600" y="3431520"/>
            <a:ext cx="5827680" cy="550440"/>
          </a:xfrm>
          <a:prstGeom prst="curvedConnector4">
            <a:avLst>
              <a:gd name="adj1" fmla="val 1134"/>
              <a:gd name="adj2" fmla="val 657501"/>
            </a:avLst>
          </a:prstGeom>
          <a:noFill/>
          <a:ln>
            <a:solidFill>
              <a:srgbClr val="4a7ebb"/>
            </a:solidFill>
            <a:round/>
            <a:tailEnd len="med" type="triangle" w="med"/>
          </a:ln>
        </p:spPr>
        <p:style>
          <a:lnRef idx="1">
            <a:schemeClr val="accent1"/>
          </a:lnRef>
          <a:fillRef idx="0">
            <a:schemeClr val="accent1"/>
          </a:fillRef>
          <a:effectRef idx="0">
            <a:schemeClr val="accent1"/>
          </a:effectRef>
          <a:fontRef idx="minor"/>
        </p:style>
      </p:sp>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Ion</Template>
  <TotalTime>2053</TotalTime>
  <Application>LibreOffice/5.0.1.2$Windows_x86 LibreOffice_project/81898c9f5c0d43f3473ba111d7b351050be20261</Application>
  <Paragraphs>159</Paragraphs>
  <Company>Dufferin-Peel Catholic District School Board</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2016-01-05T16:38:09Z</dcterms:created>
  <dc:creator>Uy, Matthew</dc:creator>
  <dc:language>en-US</dc:language>
  <dcterms:modified xsi:type="dcterms:W3CDTF">2016-01-24T17:32:20Z</dcterms:modified>
  <cp:revision>59</cp:revision>
  <dc:title>Final Project Proposal: 8 Ball Pool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Dufferin-Peel Catholic District School Board</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1</vt:i4>
  </property>
  <property fmtid="{D5CDD505-2E9C-101B-9397-08002B2CF9AE}" pid="9" name="PresentationFormat">
    <vt:lpwstr>Widescreen</vt:lpwstr>
  </property>
  <property fmtid="{D5CDD505-2E9C-101B-9397-08002B2CF9AE}" pid="10" name="ScaleCrop">
    <vt:bool>0</vt:bool>
  </property>
  <property fmtid="{D5CDD505-2E9C-101B-9397-08002B2CF9AE}" pid="11" name="ShareDoc">
    <vt:bool>0</vt:bool>
  </property>
  <property fmtid="{D5CDD505-2E9C-101B-9397-08002B2CF9AE}" pid="12" name="Slides">
    <vt:i4>15</vt:i4>
  </property>
</Properties>
</file>